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333333"/>
    <a:srgbClr val="B2B2B2"/>
    <a:srgbClr val="008080"/>
    <a:srgbClr val="DDDDDD"/>
    <a:srgbClr val="EAEAEA"/>
    <a:srgbClr val="66003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8" autoAdjust="0"/>
    <p:restoredTop sz="94704" autoAdjust="0"/>
  </p:normalViewPr>
  <p:slideViewPr>
    <p:cSldViewPr>
      <p:cViewPr varScale="1">
        <p:scale>
          <a:sx n="68" d="100"/>
          <a:sy n="68" d="100"/>
        </p:scale>
        <p:origin x="72" y="4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6B4205-C9D0-45A5-AF4B-ED80F4B0FF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484516B-A09D-4703-9353-6DCA1FDCD8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6216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555E4D-5E86-4C61-8214-042C73E81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1C1E1FE-FB09-431F-9EC6-81F1E18A8C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92464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8F9A729-914B-4AD1-BD15-B7A1047572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F97EA5A-C88E-40B5-85B3-3ED99D9BFD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99452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A33631-C235-404A-9E25-2265422A3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339FF0-0424-4675-AF80-0D0AB58921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46158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A51FBA-B52C-4D35-A47C-AF96019FA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1B629C7-D453-4099-B37D-D8D50C0102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6062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778200-344E-4054-8B29-9DB22DB61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960CDB2-DABF-4B9C-9691-66F564562C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3CA4A05-C608-4F89-A08D-F8A554746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94489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7BE3CB-0B7A-4367-8928-4AEA0B828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4024191-885D-4F73-9B57-BD0B9CC74F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0D27AE3-6937-4530-93B3-77A9D58338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0E62596-AEC7-4B5D-A698-885AAE9097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7D053D6-5656-4785-8545-A639FE9D7D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30095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214F08-F2FA-4FAE-842A-7FA0E96B7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93466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3588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29629D-3193-43CE-AB6E-25B91353B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B1654A-8C85-4B0E-93B7-A502491334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86E5E8E-96D7-4B46-97F3-ADC7A3367E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7323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780CCE-19D8-4146-A743-DD52517CE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D4B1C7A-2A74-4711-AE0C-03F33F3A1C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980E07B-3CF9-4EE7-A20C-1FE20DE239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38080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9D5C7649-5A1E-4BE8-842B-AE1B0485141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F5F79AAE-EDFE-4814-8AEC-CF2E1C23217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Copyright©2010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3631FCCD-1F94-4168-972D-F11F475273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43D67A67-9769-457A-9CE5-88682AEFD47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96F24A43-E26F-4656-91E7-55B00F4D98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A4F23719-DB00-4AB9-9900-98E7DD5EC74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F59F6EC2-344A-41DD-90A3-4C423993A9F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4DBEB9C7-9C61-449D-8E84-83A148E3140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7D4AFEC0-2E33-4FB9-A88B-EC461C5153A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D98043EF-C79E-4162-81BD-7BCA9B69AB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9B2C50E1-BE96-4698-9CB3-10FD8E0ED7F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3A32F5A9-947A-4C98-AE33-34DD739AE25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81D65C9A-A6FA-43ED-9318-818BA199CBA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D0E95208-5E95-4848-B534-B3984456E7B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7DA8B4E2-542E-4549-91AA-E824FC978E6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AAD6CEFF-F18F-4470-B5D1-AB2AD05D2B0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4028D941-76A3-4FB4-A2A1-D66A5A709E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D76C9206-A140-4479-BE11-FFC1C762C62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732D1E85-0DDB-4BF6-8274-70713943E8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ルータ</a:t>
            </a:r>
          </a:p>
        </p:txBody>
      </p:sp>
      <p:grpSp>
        <p:nvGrpSpPr>
          <p:cNvPr id="14417" name="Group 1105">
            <a:extLst>
              <a:ext uri="{FF2B5EF4-FFF2-40B4-BE49-F238E27FC236}">
                <a16:creationId xmlns:a16="http://schemas.microsoft.com/office/drawing/2014/main" id="{48844C59-EE6F-404E-A0D1-72C1CDCBB188}"/>
              </a:ext>
            </a:extLst>
          </p:cNvPr>
          <p:cNvGrpSpPr>
            <a:grpSpLocks/>
          </p:cNvGrpSpPr>
          <p:nvPr/>
        </p:nvGrpSpPr>
        <p:grpSpPr bwMode="auto">
          <a:xfrm>
            <a:off x="920750" y="908050"/>
            <a:ext cx="522288" cy="1441450"/>
            <a:chOff x="2893" y="799"/>
            <a:chExt cx="1134" cy="3130"/>
          </a:xfrm>
        </p:grpSpPr>
        <p:sp>
          <p:nvSpPr>
            <p:cNvPr id="14418" name="AutoShape 1106">
              <a:extLst>
                <a:ext uri="{FF2B5EF4-FFF2-40B4-BE49-F238E27FC236}">
                  <a16:creationId xmlns:a16="http://schemas.microsoft.com/office/drawing/2014/main" id="{BBC3AA81-2AA9-44DF-9DA4-78F43B48C1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890"/>
              <a:ext cx="590" cy="2994"/>
            </a:xfrm>
            <a:prstGeom prst="roundRect">
              <a:avLst>
                <a:gd name="adj" fmla="val 10509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9" name="AutoShape 1107">
              <a:extLst>
                <a:ext uri="{FF2B5EF4-FFF2-40B4-BE49-F238E27FC236}">
                  <a16:creationId xmlns:a16="http://schemas.microsoft.com/office/drawing/2014/main" id="{432B696B-BE0B-4630-A8C5-AD3CFB2A2A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3793"/>
              <a:ext cx="363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725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0" name="AutoShape 1108">
              <a:extLst>
                <a:ext uri="{FF2B5EF4-FFF2-40B4-BE49-F238E27FC236}">
                  <a16:creationId xmlns:a16="http://schemas.microsoft.com/office/drawing/2014/main" id="{51D0F01E-340B-46A5-8580-A811B728EFF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893" y="3793"/>
              <a:ext cx="363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725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1" name="AutoShape 1109">
              <a:extLst>
                <a:ext uri="{FF2B5EF4-FFF2-40B4-BE49-F238E27FC236}">
                  <a16:creationId xmlns:a16="http://schemas.microsoft.com/office/drawing/2014/main" id="{61B7A996-2A69-4983-AD1B-B8C6AD2D0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799"/>
              <a:ext cx="408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tint val="69804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2" name="AutoShape 1110">
              <a:extLst>
                <a:ext uri="{FF2B5EF4-FFF2-40B4-BE49-F238E27FC236}">
                  <a16:creationId xmlns:a16="http://schemas.microsoft.com/office/drawing/2014/main" id="{62B47A2B-E24C-46EB-B54B-1217BC2C1B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890"/>
              <a:ext cx="499" cy="3039"/>
            </a:xfrm>
            <a:prstGeom prst="roundRect">
              <a:avLst>
                <a:gd name="adj" fmla="val 10019"/>
              </a:avLst>
            </a:prstGeom>
            <a:gradFill rotWithShape="1">
              <a:gsLst>
                <a:gs pos="0">
                  <a:schemeClr val="tx2">
                    <a:gamma/>
                    <a:tint val="79216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tint val="79216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3" name="AutoShape 1111">
              <a:extLst>
                <a:ext uri="{FF2B5EF4-FFF2-40B4-BE49-F238E27FC236}">
                  <a16:creationId xmlns:a16="http://schemas.microsoft.com/office/drawing/2014/main" id="{3B7CEB26-BD3B-470E-A18F-7977E93764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1207"/>
              <a:ext cx="318" cy="1769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4" name="AutoShape 1112">
              <a:extLst>
                <a:ext uri="{FF2B5EF4-FFF2-40B4-BE49-F238E27FC236}">
                  <a16:creationId xmlns:a16="http://schemas.microsoft.com/office/drawing/2014/main" id="{CA554B02-E0A1-4678-96F7-35D6721BB7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0" y="3249"/>
              <a:ext cx="181" cy="40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5" name="AutoShape 1113">
              <a:extLst>
                <a:ext uri="{FF2B5EF4-FFF2-40B4-BE49-F238E27FC236}">
                  <a16:creationId xmlns:a16="http://schemas.microsoft.com/office/drawing/2014/main" id="{74FE8654-3BAB-462C-B8BC-73799E565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3295"/>
              <a:ext cx="136" cy="31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0392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6" name="AutoShape 1114">
              <a:extLst>
                <a:ext uri="{FF2B5EF4-FFF2-40B4-BE49-F238E27FC236}">
                  <a16:creationId xmlns:a16="http://schemas.microsoft.com/office/drawing/2014/main" id="{92C64006-CC50-4C96-90B7-5099C5B59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7" y="1389"/>
              <a:ext cx="66" cy="132"/>
            </a:xfrm>
            <a:prstGeom prst="bevel">
              <a:avLst>
                <a:gd name="adj" fmla="val 12500"/>
              </a:avLst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7" name="AutoShape 1115">
              <a:extLst>
                <a:ext uri="{FF2B5EF4-FFF2-40B4-BE49-F238E27FC236}">
                  <a16:creationId xmlns:a16="http://schemas.microsoft.com/office/drawing/2014/main" id="{BFE99C12-252F-476E-9215-73D2B37F2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7" y="1587"/>
              <a:ext cx="66" cy="132"/>
            </a:xfrm>
            <a:prstGeom prst="bevel">
              <a:avLst>
                <a:gd name="adj" fmla="val 125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8" name="AutoShape 1116">
              <a:extLst>
                <a:ext uri="{FF2B5EF4-FFF2-40B4-BE49-F238E27FC236}">
                  <a16:creationId xmlns:a16="http://schemas.microsoft.com/office/drawing/2014/main" id="{2543170C-62FF-4023-85F7-BD028D2D7F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7" y="1785"/>
              <a:ext cx="66" cy="132"/>
            </a:xfrm>
            <a:prstGeom prst="bevel">
              <a:avLst>
                <a:gd name="adj" fmla="val 12500"/>
              </a:avLst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9" name="AutoShape 1117">
              <a:extLst>
                <a:ext uri="{FF2B5EF4-FFF2-40B4-BE49-F238E27FC236}">
                  <a16:creationId xmlns:a16="http://schemas.microsoft.com/office/drawing/2014/main" id="{E07B1B48-3063-4D03-AFDC-11623161D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7" y="1983"/>
              <a:ext cx="66" cy="132"/>
            </a:xfrm>
            <a:prstGeom prst="bevel">
              <a:avLst>
                <a:gd name="adj" fmla="val 12500"/>
              </a:avLst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0" name="Oval 1118">
              <a:extLst>
                <a:ext uri="{FF2B5EF4-FFF2-40B4-BE49-F238E27FC236}">
                  <a16:creationId xmlns:a16="http://schemas.microsoft.com/office/drawing/2014/main" id="{BD44DEC8-A395-4C0E-912D-27B2349921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0" y="3703"/>
              <a:ext cx="181" cy="181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1" name="Oval 1119">
              <a:extLst>
                <a:ext uri="{FF2B5EF4-FFF2-40B4-BE49-F238E27FC236}">
                  <a16:creationId xmlns:a16="http://schemas.microsoft.com/office/drawing/2014/main" id="{C690A813-C8CA-4322-8C15-E8EEFA14CD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3726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60392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2" name="AutoShape 1120">
              <a:extLst>
                <a:ext uri="{FF2B5EF4-FFF2-40B4-BE49-F238E27FC236}">
                  <a16:creationId xmlns:a16="http://schemas.microsoft.com/office/drawing/2014/main" id="{008B50B8-681D-413D-BF93-1578D27B8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1207"/>
              <a:ext cx="318" cy="176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433" name="Group 1121">
            <a:extLst>
              <a:ext uri="{FF2B5EF4-FFF2-40B4-BE49-F238E27FC236}">
                <a16:creationId xmlns:a16="http://schemas.microsoft.com/office/drawing/2014/main" id="{A4FC1532-FF03-4A8F-A028-EFF4AE6380D0}"/>
              </a:ext>
            </a:extLst>
          </p:cNvPr>
          <p:cNvGrpSpPr>
            <a:grpSpLocks/>
          </p:cNvGrpSpPr>
          <p:nvPr/>
        </p:nvGrpSpPr>
        <p:grpSpPr bwMode="auto">
          <a:xfrm>
            <a:off x="2936875" y="908050"/>
            <a:ext cx="236538" cy="1441450"/>
            <a:chOff x="3075" y="1117"/>
            <a:chExt cx="408" cy="2494"/>
          </a:xfrm>
        </p:grpSpPr>
        <p:sp>
          <p:nvSpPr>
            <p:cNvPr id="14434" name="Rectangle 1122">
              <a:extLst>
                <a:ext uri="{FF2B5EF4-FFF2-40B4-BE49-F238E27FC236}">
                  <a16:creationId xmlns:a16="http://schemas.microsoft.com/office/drawing/2014/main" id="{2D0615A9-0B3D-4959-A697-8FD6C40F02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117"/>
              <a:ext cx="408" cy="2404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6078"/>
                    <a:invGamma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5" name="Rectangle 1123">
              <a:extLst>
                <a:ext uri="{FF2B5EF4-FFF2-40B4-BE49-F238E27FC236}">
                  <a16:creationId xmlns:a16="http://schemas.microsoft.com/office/drawing/2014/main" id="{26B57242-556B-4AFF-AC03-C10BA0670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3521"/>
              <a:ext cx="408" cy="9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36" name="Group 1124">
              <a:extLst>
                <a:ext uri="{FF2B5EF4-FFF2-40B4-BE49-F238E27FC236}">
                  <a16:creationId xmlns:a16="http://schemas.microsoft.com/office/drawing/2014/main" id="{5A68D771-63D2-46F5-B39E-D5BB8B332D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56" y="1207"/>
              <a:ext cx="27" cy="817"/>
              <a:chOff x="3256" y="1207"/>
              <a:chExt cx="25" cy="817"/>
            </a:xfrm>
          </p:grpSpPr>
          <p:sp>
            <p:nvSpPr>
              <p:cNvPr id="14437" name="Rectangle 1125">
                <a:extLst>
                  <a:ext uri="{FF2B5EF4-FFF2-40B4-BE49-F238E27FC236}">
                    <a16:creationId xmlns:a16="http://schemas.microsoft.com/office/drawing/2014/main" id="{49292997-9BC5-459C-A5DA-85B9487C32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1207"/>
                <a:ext cx="25" cy="91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1569"/>
                      <a:invGamma/>
                    </a:scheme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8" name="Rectangle 1126">
                <a:extLst>
                  <a:ext uri="{FF2B5EF4-FFF2-40B4-BE49-F238E27FC236}">
                    <a16:creationId xmlns:a16="http://schemas.microsoft.com/office/drawing/2014/main" id="{BA57E01B-11FF-4CAC-B0D7-EBFB6F8AD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1389"/>
                <a:ext cx="25" cy="91"/>
              </a:xfrm>
              <a:prstGeom prst="rect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FF3300">
                      <a:gamma/>
                      <a:tint val="61569"/>
                      <a:invGamma/>
                    </a:srgb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9" name="Rectangle 1127">
                <a:extLst>
                  <a:ext uri="{FF2B5EF4-FFF2-40B4-BE49-F238E27FC236}">
                    <a16:creationId xmlns:a16="http://schemas.microsoft.com/office/drawing/2014/main" id="{84B1163C-B931-42DB-9FAB-09DD4AD7AD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1570"/>
                <a:ext cx="25" cy="91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1569"/>
                      <a:invGamma/>
                    </a:scheme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0" name="Rectangle 1128">
                <a:extLst>
                  <a:ext uri="{FF2B5EF4-FFF2-40B4-BE49-F238E27FC236}">
                    <a16:creationId xmlns:a16="http://schemas.microsoft.com/office/drawing/2014/main" id="{797D04B6-FB64-4AC9-99BB-769ADD0EEE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1751"/>
                <a:ext cx="25" cy="91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1569"/>
                      <a:invGamma/>
                    </a:scheme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1" name="Rectangle 1129">
                <a:extLst>
                  <a:ext uri="{FF2B5EF4-FFF2-40B4-BE49-F238E27FC236}">
                    <a16:creationId xmlns:a16="http://schemas.microsoft.com/office/drawing/2014/main" id="{D221EF3D-DB97-4506-8558-304F4E11F4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1933"/>
                <a:ext cx="25" cy="91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1569"/>
                      <a:invGamma/>
                    </a:scheme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42" name="Group 1130">
              <a:extLst>
                <a:ext uri="{FF2B5EF4-FFF2-40B4-BE49-F238E27FC236}">
                  <a16:creationId xmlns:a16="http://schemas.microsoft.com/office/drawing/2014/main" id="{23D3B5FE-4FAE-4BEB-BB14-59C3746E7B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5" y="1207"/>
              <a:ext cx="27" cy="817"/>
              <a:chOff x="3256" y="1207"/>
              <a:chExt cx="25" cy="817"/>
            </a:xfrm>
          </p:grpSpPr>
          <p:sp>
            <p:nvSpPr>
              <p:cNvPr id="14443" name="Rectangle 1131">
                <a:extLst>
                  <a:ext uri="{FF2B5EF4-FFF2-40B4-BE49-F238E27FC236}">
                    <a16:creationId xmlns:a16="http://schemas.microsoft.com/office/drawing/2014/main" id="{1F645861-A977-49B1-97A2-B9747E93C1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1207"/>
                <a:ext cx="25" cy="91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1569"/>
                      <a:invGamma/>
                    </a:scheme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4" name="Rectangle 1132">
                <a:extLst>
                  <a:ext uri="{FF2B5EF4-FFF2-40B4-BE49-F238E27FC236}">
                    <a16:creationId xmlns:a16="http://schemas.microsoft.com/office/drawing/2014/main" id="{9EC0735B-A594-4411-8B0D-C1FC7D59EC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1389"/>
                <a:ext cx="25" cy="91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1569"/>
                      <a:invGamma/>
                    </a:scheme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5" name="Rectangle 1133">
                <a:extLst>
                  <a:ext uri="{FF2B5EF4-FFF2-40B4-BE49-F238E27FC236}">
                    <a16:creationId xmlns:a16="http://schemas.microsoft.com/office/drawing/2014/main" id="{8BBF50C1-B8BF-436D-A633-9B7D272B72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1570"/>
                <a:ext cx="25" cy="91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1569"/>
                      <a:invGamma/>
                    </a:scheme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6" name="Rectangle 1134">
                <a:extLst>
                  <a:ext uri="{FF2B5EF4-FFF2-40B4-BE49-F238E27FC236}">
                    <a16:creationId xmlns:a16="http://schemas.microsoft.com/office/drawing/2014/main" id="{F93D24EB-F8C6-49A1-8C4F-04866A533F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1751"/>
                <a:ext cx="25" cy="91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1569"/>
                      <a:invGamma/>
                    </a:scheme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7" name="Rectangle 1135">
                <a:extLst>
                  <a:ext uri="{FF2B5EF4-FFF2-40B4-BE49-F238E27FC236}">
                    <a16:creationId xmlns:a16="http://schemas.microsoft.com/office/drawing/2014/main" id="{4A20C7BC-339C-4C15-863F-FDDCC7A015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1933"/>
                <a:ext cx="25" cy="91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1569"/>
                      <a:invGamma/>
                    </a:scheme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48" name="Rectangle 1136">
              <a:extLst>
                <a:ext uri="{FF2B5EF4-FFF2-40B4-BE49-F238E27FC236}">
                  <a16:creationId xmlns:a16="http://schemas.microsoft.com/office/drawing/2014/main" id="{4F6B9DE1-8E88-4BB5-804C-190A4406E9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3475"/>
              <a:ext cx="408" cy="4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449" name="Group 1137">
            <a:extLst>
              <a:ext uri="{FF2B5EF4-FFF2-40B4-BE49-F238E27FC236}">
                <a16:creationId xmlns:a16="http://schemas.microsoft.com/office/drawing/2014/main" id="{69ECAF3A-208B-4BB5-9046-AA68635C8F7F}"/>
              </a:ext>
            </a:extLst>
          </p:cNvPr>
          <p:cNvGrpSpPr>
            <a:grpSpLocks/>
          </p:cNvGrpSpPr>
          <p:nvPr/>
        </p:nvGrpSpPr>
        <p:grpSpPr bwMode="auto">
          <a:xfrm>
            <a:off x="4808538" y="908050"/>
            <a:ext cx="266700" cy="1441450"/>
            <a:chOff x="2621" y="436"/>
            <a:chExt cx="636" cy="3448"/>
          </a:xfrm>
        </p:grpSpPr>
        <p:sp>
          <p:nvSpPr>
            <p:cNvPr id="14450" name="Rectangle 1138">
              <a:extLst>
                <a:ext uri="{FF2B5EF4-FFF2-40B4-BE49-F238E27FC236}">
                  <a16:creationId xmlns:a16="http://schemas.microsoft.com/office/drawing/2014/main" id="{CBD65175-D9AF-4A5D-ACA5-2A144ADF0F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436"/>
              <a:ext cx="181" cy="3448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DDDDDD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1" name="Rectangle 1139">
              <a:extLst>
                <a:ext uri="{FF2B5EF4-FFF2-40B4-BE49-F238E27FC236}">
                  <a16:creationId xmlns:a16="http://schemas.microsoft.com/office/drawing/2014/main" id="{D215A86D-47BA-45F7-A284-F29F7652AF8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075" y="436"/>
              <a:ext cx="182" cy="3448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DDDDDD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2" name="Rectangle 1140">
              <a:extLst>
                <a:ext uri="{FF2B5EF4-FFF2-40B4-BE49-F238E27FC236}">
                  <a16:creationId xmlns:a16="http://schemas.microsoft.com/office/drawing/2014/main" id="{64190403-DFA2-4775-B6DC-449FEFC7E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482"/>
              <a:ext cx="273" cy="3402"/>
            </a:xfrm>
            <a:prstGeom prst="rect">
              <a:avLst/>
            </a:prstGeom>
            <a:gradFill rotWithShape="1">
              <a:gsLst>
                <a:gs pos="0">
                  <a:srgbClr val="008080">
                    <a:gamma/>
                    <a:shade val="46275"/>
                    <a:invGamma/>
                  </a:srgbClr>
                </a:gs>
                <a:gs pos="100000">
                  <a:srgbClr val="008080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3" name="Oval 1141">
              <a:extLst>
                <a:ext uri="{FF2B5EF4-FFF2-40B4-BE49-F238E27FC236}">
                  <a16:creationId xmlns:a16="http://schemas.microsoft.com/office/drawing/2014/main" id="{6BBF0DAE-22B5-4D1F-A860-1C76FA0310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0" y="572"/>
              <a:ext cx="136" cy="136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54" name="Group 1142">
              <a:extLst>
                <a:ext uri="{FF2B5EF4-FFF2-40B4-BE49-F238E27FC236}">
                  <a16:creationId xmlns:a16="http://schemas.microsoft.com/office/drawing/2014/main" id="{B06661FE-4C52-4074-B0BA-B7B1C561D5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0" y="1888"/>
              <a:ext cx="97" cy="1452"/>
              <a:chOff x="2258" y="1616"/>
              <a:chExt cx="136" cy="2041"/>
            </a:xfrm>
          </p:grpSpPr>
          <p:grpSp>
            <p:nvGrpSpPr>
              <p:cNvPr id="14455" name="Group 1143">
                <a:extLst>
                  <a:ext uri="{FF2B5EF4-FFF2-40B4-BE49-F238E27FC236}">
                    <a16:creationId xmlns:a16="http://schemas.microsoft.com/office/drawing/2014/main" id="{EB295AA1-CC23-43B9-8746-BF2852B69B5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1616"/>
                <a:ext cx="136" cy="136"/>
                <a:chOff x="3052" y="2137"/>
                <a:chExt cx="136" cy="136"/>
              </a:xfrm>
            </p:grpSpPr>
            <p:sp>
              <p:nvSpPr>
                <p:cNvPr id="14456" name="Oval 1144">
                  <a:extLst>
                    <a:ext uri="{FF2B5EF4-FFF2-40B4-BE49-F238E27FC236}">
                      <a16:creationId xmlns:a16="http://schemas.microsoft.com/office/drawing/2014/main" id="{D58C91F8-E54C-4EBC-A783-7CC56A83CC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57" name="Oval 1145">
                  <a:extLst>
                    <a:ext uri="{FF2B5EF4-FFF2-40B4-BE49-F238E27FC236}">
                      <a16:creationId xmlns:a16="http://schemas.microsoft.com/office/drawing/2014/main" id="{CAF4C665-0AF5-4DB4-8FAF-F66053067C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58" name="Oval 1146">
                  <a:extLst>
                    <a:ext uri="{FF2B5EF4-FFF2-40B4-BE49-F238E27FC236}">
                      <a16:creationId xmlns:a16="http://schemas.microsoft.com/office/drawing/2014/main" id="{0C6B0D4C-2C76-48EA-9A49-2708AAA1B3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59" name="Group 1147">
                <a:extLst>
                  <a:ext uri="{FF2B5EF4-FFF2-40B4-BE49-F238E27FC236}">
                    <a16:creationId xmlns:a16="http://schemas.microsoft.com/office/drawing/2014/main" id="{8E3764E0-626D-42B6-93EC-1DC71584EF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1933"/>
                <a:ext cx="136" cy="136"/>
                <a:chOff x="3052" y="2137"/>
                <a:chExt cx="136" cy="136"/>
              </a:xfrm>
            </p:grpSpPr>
            <p:sp>
              <p:nvSpPr>
                <p:cNvPr id="14460" name="Oval 1148">
                  <a:extLst>
                    <a:ext uri="{FF2B5EF4-FFF2-40B4-BE49-F238E27FC236}">
                      <a16:creationId xmlns:a16="http://schemas.microsoft.com/office/drawing/2014/main" id="{E4C013D5-A9DF-4084-AE42-00D7E4E1B3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1" name="Oval 1149">
                  <a:extLst>
                    <a:ext uri="{FF2B5EF4-FFF2-40B4-BE49-F238E27FC236}">
                      <a16:creationId xmlns:a16="http://schemas.microsoft.com/office/drawing/2014/main" id="{A4775DD8-9C70-4110-A8F2-E569F58F78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2" name="Oval 1150">
                  <a:extLst>
                    <a:ext uri="{FF2B5EF4-FFF2-40B4-BE49-F238E27FC236}">
                      <a16:creationId xmlns:a16="http://schemas.microsoft.com/office/drawing/2014/main" id="{8F519AD8-4401-4B7F-999A-71E850B860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63" name="Group 1151">
                <a:extLst>
                  <a:ext uri="{FF2B5EF4-FFF2-40B4-BE49-F238E27FC236}">
                    <a16:creationId xmlns:a16="http://schemas.microsoft.com/office/drawing/2014/main" id="{E99D0DF2-359B-4906-96AD-CA519CAE296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2250"/>
                <a:ext cx="136" cy="136"/>
                <a:chOff x="3052" y="2137"/>
                <a:chExt cx="136" cy="136"/>
              </a:xfrm>
            </p:grpSpPr>
            <p:sp>
              <p:nvSpPr>
                <p:cNvPr id="14464" name="Oval 1152">
                  <a:extLst>
                    <a:ext uri="{FF2B5EF4-FFF2-40B4-BE49-F238E27FC236}">
                      <a16:creationId xmlns:a16="http://schemas.microsoft.com/office/drawing/2014/main" id="{9D414246-347E-4FE5-A00B-A892D6F57E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5" name="Oval 1153">
                  <a:extLst>
                    <a:ext uri="{FF2B5EF4-FFF2-40B4-BE49-F238E27FC236}">
                      <a16:creationId xmlns:a16="http://schemas.microsoft.com/office/drawing/2014/main" id="{21D86F0A-D139-4326-B086-67AAF46E83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6" name="Oval 1154">
                  <a:extLst>
                    <a:ext uri="{FF2B5EF4-FFF2-40B4-BE49-F238E27FC236}">
                      <a16:creationId xmlns:a16="http://schemas.microsoft.com/office/drawing/2014/main" id="{196F7D94-B379-4CDF-A438-DCBC4927CA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67" name="Group 1155">
                <a:extLst>
                  <a:ext uri="{FF2B5EF4-FFF2-40B4-BE49-F238E27FC236}">
                    <a16:creationId xmlns:a16="http://schemas.microsoft.com/office/drawing/2014/main" id="{F1A3B439-773D-42D0-91B3-8D741338D8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2568"/>
                <a:ext cx="136" cy="136"/>
                <a:chOff x="3052" y="2137"/>
                <a:chExt cx="136" cy="136"/>
              </a:xfrm>
            </p:grpSpPr>
            <p:sp>
              <p:nvSpPr>
                <p:cNvPr id="14468" name="Oval 1156">
                  <a:extLst>
                    <a:ext uri="{FF2B5EF4-FFF2-40B4-BE49-F238E27FC236}">
                      <a16:creationId xmlns:a16="http://schemas.microsoft.com/office/drawing/2014/main" id="{6875A0D5-8CA1-44E6-8DB1-B0DD2C4FB9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9" name="Oval 1157">
                  <a:extLst>
                    <a:ext uri="{FF2B5EF4-FFF2-40B4-BE49-F238E27FC236}">
                      <a16:creationId xmlns:a16="http://schemas.microsoft.com/office/drawing/2014/main" id="{64E72A3C-9A06-402E-BC3D-B67290BA4A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0" name="Oval 1158">
                  <a:extLst>
                    <a:ext uri="{FF2B5EF4-FFF2-40B4-BE49-F238E27FC236}">
                      <a16:creationId xmlns:a16="http://schemas.microsoft.com/office/drawing/2014/main" id="{3C3EEEEA-4401-47DE-8FC1-E199F0A7DF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71" name="Group 1159">
                <a:extLst>
                  <a:ext uri="{FF2B5EF4-FFF2-40B4-BE49-F238E27FC236}">
                    <a16:creationId xmlns:a16="http://schemas.microsoft.com/office/drawing/2014/main" id="{1B4930F7-6730-4F48-94FD-279543B830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2885"/>
                <a:ext cx="136" cy="136"/>
                <a:chOff x="3052" y="2137"/>
                <a:chExt cx="136" cy="136"/>
              </a:xfrm>
            </p:grpSpPr>
            <p:sp>
              <p:nvSpPr>
                <p:cNvPr id="14472" name="Oval 1160">
                  <a:extLst>
                    <a:ext uri="{FF2B5EF4-FFF2-40B4-BE49-F238E27FC236}">
                      <a16:creationId xmlns:a16="http://schemas.microsoft.com/office/drawing/2014/main" id="{1F7F97F4-79BB-463E-8DCD-F7660D5157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3" name="Oval 1161">
                  <a:extLst>
                    <a:ext uri="{FF2B5EF4-FFF2-40B4-BE49-F238E27FC236}">
                      <a16:creationId xmlns:a16="http://schemas.microsoft.com/office/drawing/2014/main" id="{8459A4AB-9456-4405-A491-1C0A5A5685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4" name="Oval 1162">
                  <a:extLst>
                    <a:ext uri="{FF2B5EF4-FFF2-40B4-BE49-F238E27FC236}">
                      <a16:creationId xmlns:a16="http://schemas.microsoft.com/office/drawing/2014/main" id="{5380182E-2D06-409A-959F-4E47E16B81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75" name="Group 1163">
                <a:extLst>
                  <a:ext uri="{FF2B5EF4-FFF2-40B4-BE49-F238E27FC236}">
                    <a16:creationId xmlns:a16="http://schemas.microsoft.com/office/drawing/2014/main" id="{BFDD0927-074F-4243-B311-3636FCD3BA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3204"/>
                <a:ext cx="136" cy="136"/>
                <a:chOff x="3052" y="2137"/>
                <a:chExt cx="136" cy="136"/>
              </a:xfrm>
            </p:grpSpPr>
            <p:sp>
              <p:nvSpPr>
                <p:cNvPr id="14476" name="Oval 1164">
                  <a:extLst>
                    <a:ext uri="{FF2B5EF4-FFF2-40B4-BE49-F238E27FC236}">
                      <a16:creationId xmlns:a16="http://schemas.microsoft.com/office/drawing/2014/main" id="{D2BB0FFD-2D51-4CAE-995E-CB7A4B861B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7" name="Oval 1165">
                  <a:extLst>
                    <a:ext uri="{FF2B5EF4-FFF2-40B4-BE49-F238E27FC236}">
                      <a16:creationId xmlns:a16="http://schemas.microsoft.com/office/drawing/2014/main" id="{D275E533-925B-4911-9613-820E9B3405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8" name="Oval 1166">
                  <a:extLst>
                    <a:ext uri="{FF2B5EF4-FFF2-40B4-BE49-F238E27FC236}">
                      <a16:creationId xmlns:a16="http://schemas.microsoft.com/office/drawing/2014/main" id="{CA7314B8-4D45-4B27-8877-EF070D3605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79" name="Group 1167">
                <a:extLst>
                  <a:ext uri="{FF2B5EF4-FFF2-40B4-BE49-F238E27FC236}">
                    <a16:creationId xmlns:a16="http://schemas.microsoft.com/office/drawing/2014/main" id="{7CC7974B-6165-4149-9626-7DEE5091EC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3521"/>
                <a:ext cx="136" cy="136"/>
                <a:chOff x="3052" y="2137"/>
                <a:chExt cx="136" cy="136"/>
              </a:xfrm>
            </p:grpSpPr>
            <p:sp>
              <p:nvSpPr>
                <p:cNvPr id="14480" name="Oval 1168">
                  <a:extLst>
                    <a:ext uri="{FF2B5EF4-FFF2-40B4-BE49-F238E27FC236}">
                      <a16:creationId xmlns:a16="http://schemas.microsoft.com/office/drawing/2014/main" id="{85E80C04-CE91-43DA-B58D-887C2720FC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81" name="Oval 1169">
                  <a:extLst>
                    <a:ext uri="{FF2B5EF4-FFF2-40B4-BE49-F238E27FC236}">
                      <a16:creationId xmlns:a16="http://schemas.microsoft.com/office/drawing/2014/main" id="{63B7D688-AA5C-4CF2-AFED-BFB7A93D0E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82" name="Oval 1170">
                  <a:extLst>
                    <a:ext uri="{FF2B5EF4-FFF2-40B4-BE49-F238E27FC236}">
                      <a16:creationId xmlns:a16="http://schemas.microsoft.com/office/drawing/2014/main" id="{30D2DE28-1DF0-4542-8F4D-A5C5DD993C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483" name="Group 1171">
            <a:extLst>
              <a:ext uri="{FF2B5EF4-FFF2-40B4-BE49-F238E27FC236}">
                <a16:creationId xmlns:a16="http://schemas.microsoft.com/office/drawing/2014/main" id="{B7316934-2BDE-44A7-9365-BBEF3A1977A2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2565400"/>
            <a:ext cx="403225" cy="1727200"/>
            <a:chOff x="2304" y="0"/>
            <a:chExt cx="771" cy="3294"/>
          </a:xfrm>
        </p:grpSpPr>
        <p:sp>
          <p:nvSpPr>
            <p:cNvPr id="14484" name="AutoShape 1172">
              <a:extLst>
                <a:ext uri="{FF2B5EF4-FFF2-40B4-BE49-F238E27FC236}">
                  <a16:creationId xmlns:a16="http://schemas.microsoft.com/office/drawing/2014/main" id="{4C648262-060C-4131-B241-26CA54CE14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915" y="1548"/>
              <a:ext cx="99" cy="1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85" name="Group 1173">
              <a:extLst>
                <a:ext uri="{FF2B5EF4-FFF2-40B4-BE49-F238E27FC236}">
                  <a16:creationId xmlns:a16="http://schemas.microsoft.com/office/drawing/2014/main" id="{1DF3201E-4771-499B-84EF-4562AA1ABF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13" y="527"/>
              <a:ext cx="547" cy="2677"/>
              <a:chOff x="2413" y="890"/>
              <a:chExt cx="547" cy="2314"/>
            </a:xfrm>
          </p:grpSpPr>
          <p:sp>
            <p:nvSpPr>
              <p:cNvPr id="14486" name="Rectangle 1174" descr="縦線">
                <a:extLst>
                  <a:ext uri="{FF2B5EF4-FFF2-40B4-BE49-F238E27FC236}">
                    <a16:creationId xmlns:a16="http://schemas.microsoft.com/office/drawing/2014/main" id="{32D58473-ED17-4708-BA1E-430374359B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935"/>
                <a:ext cx="408" cy="2223"/>
              </a:xfrm>
              <a:prstGeom prst="rect">
                <a:avLst/>
              </a:prstGeom>
              <a:pattFill prst="ltVert">
                <a:fgClr>
                  <a:srgbClr val="4D4D4D"/>
                </a:fgClr>
                <a:bgClr>
                  <a:schemeClr val="tx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7" name="AutoShape 1175">
                <a:extLst>
                  <a:ext uri="{FF2B5EF4-FFF2-40B4-BE49-F238E27FC236}">
                    <a16:creationId xmlns:a16="http://schemas.microsoft.com/office/drawing/2014/main" id="{6A49F109-D168-4574-A3D0-F46944D23B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" y="935"/>
                <a:ext cx="91" cy="2223"/>
              </a:xfrm>
              <a:prstGeom prst="roundRect">
                <a:avLst>
                  <a:gd name="adj" fmla="val 40657"/>
                </a:avLst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8" name="AutoShape 1176">
                <a:extLst>
                  <a:ext uri="{FF2B5EF4-FFF2-40B4-BE49-F238E27FC236}">
                    <a16:creationId xmlns:a16="http://schemas.microsoft.com/office/drawing/2014/main" id="{D625897A-261F-4D23-9E81-646DAE948C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9" y="935"/>
                <a:ext cx="91" cy="2223"/>
              </a:xfrm>
              <a:prstGeom prst="roundRect">
                <a:avLst>
                  <a:gd name="adj" fmla="val 40657"/>
                </a:avLst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9" name="Rectangle 1177">
                <a:extLst>
                  <a:ext uri="{FF2B5EF4-FFF2-40B4-BE49-F238E27FC236}">
                    <a16:creationId xmlns:a16="http://schemas.microsoft.com/office/drawing/2014/main" id="{1DF44478-9F36-47C0-BDFB-BD432B334E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890"/>
                <a:ext cx="90" cy="2313"/>
              </a:xfrm>
              <a:prstGeom prst="rect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0" name="Rectangle 1178">
                <a:extLst>
                  <a:ext uri="{FF2B5EF4-FFF2-40B4-BE49-F238E27FC236}">
                    <a16:creationId xmlns:a16="http://schemas.microsoft.com/office/drawing/2014/main" id="{E91283BA-E654-4D16-B313-0460C87621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890"/>
                <a:ext cx="90" cy="2313"/>
              </a:xfrm>
              <a:prstGeom prst="rect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1" name="Rectangle 1179">
                <a:extLst>
                  <a:ext uri="{FF2B5EF4-FFF2-40B4-BE49-F238E27FC236}">
                    <a16:creationId xmlns:a16="http://schemas.microsoft.com/office/drawing/2014/main" id="{D379458F-BC81-4659-8CC3-E7DE30A0DA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890"/>
                <a:ext cx="90" cy="91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5725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2" name="Rectangle 1180">
                <a:extLst>
                  <a:ext uri="{FF2B5EF4-FFF2-40B4-BE49-F238E27FC236}">
                    <a16:creationId xmlns:a16="http://schemas.microsoft.com/office/drawing/2014/main" id="{32B7E51A-08AE-48D4-B897-6BD82FCC77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890"/>
                <a:ext cx="90" cy="91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5725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3" name="Rectangle 1181">
                <a:extLst>
                  <a:ext uri="{FF2B5EF4-FFF2-40B4-BE49-F238E27FC236}">
                    <a16:creationId xmlns:a16="http://schemas.microsoft.com/office/drawing/2014/main" id="{B89F0F44-021D-48BE-8CBA-DC845238C7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113"/>
                <a:ext cx="90" cy="91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902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4" name="Rectangle 1182">
                <a:extLst>
                  <a:ext uri="{FF2B5EF4-FFF2-40B4-BE49-F238E27FC236}">
                    <a16:creationId xmlns:a16="http://schemas.microsoft.com/office/drawing/2014/main" id="{4DD196FE-C5D2-4490-B326-08C16BE12A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3113"/>
                <a:ext cx="90" cy="91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902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95" name="Rectangle 1183">
              <a:extLst>
                <a:ext uri="{FF2B5EF4-FFF2-40B4-BE49-F238E27FC236}">
                  <a16:creationId xmlns:a16="http://schemas.microsoft.com/office/drawing/2014/main" id="{AE4BA647-7915-488A-B841-B2B18D932A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663"/>
              <a:ext cx="226" cy="4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6" name="AutoShape 1184">
              <a:extLst>
                <a:ext uri="{FF2B5EF4-FFF2-40B4-BE49-F238E27FC236}">
                  <a16:creationId xmlns:a16="http://schemas.microsoft.com/office/drawing/2014/main" id="{A1673902-CEFF-4088-B6A2-CC01749B58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7" y="0"/>
              <a:ext cx="45" cy="104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7" name="AutoShape 1185">
              <a:extLst>
                <a:ext uri="{FF2B5EF4-FFF2-40B4-BE49-F238E27FC236}">
                  <a16:creationId xmlns:a16="http://schemas.microsoft.com/office/drawing/2014/main" id="{28022F72-7002-4FF3-A964-AB67EDBC5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680"/>
              <a:ext cx="91" cy="104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8" name="Freeform 1186">
              <a:extLst>
                <a:ext uri="{FF2B5EF4-FFF2-40B4-BE49-F238E27FC236}">
                  <a16:creationId xmlns:a16="http://schemas.microsoft.com/office/drawing/2014/main" id="{0C3D743C-479E-4EE7-9A85-EB90AD5919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4" y="2886"/>
              <a:ext cx="771" cy="408"/>
            </a:xfrm>
            <a:custGeom>
              <a:avLst/>
              <a:gdLst>
                <a:gd name="T0" fmla="*/ 90 w 771"/>
                <a:gd name="T1" fmla="*/ 317 h 408"/>
                <a:gd name="T2" fmla="*/ 90 w 771"/>
                <a:gd name="T3" fmla="*/ 0 h 408"/>
                <a:gd name="T4" fmla="*/ 45 w 771"/>
                <a:gd name="T5" fmla="*/ 0 h 408"/>
                <a:gd name="T6" fmla="*/ 0 w 771"/>
                <a:gd name="T7" fmla="*/ 317 h 408"/>
                <a:gd name="T8" fmla="*/ 0 w 771"/>
                <a:gd name="T9" fmla="*/ 363 h 408"/>
                <a:gd name="T10" fmla="*/ 45 w 771"/>
                <a:gd name="T11" fmla="*/ 363 h 408"/>
                <a:gd name="T12" fmla="*/ 45 w 771"/>
                <a:gd name="T13" fmla="*/ 408 h 408"/>
                <a:gd name="T14" fmla="*/ 90 w 771"/>
                <a:gd name="T15" fmla="*/ 408 h 408"/>
                <a:gd name="T16" fmla="*/ 90 w 771"/>
                <a:gd name="T17" fmla="*/ 363 h 408"/>
                <a:gd name="T18" fmla="*/ 680 w 771"/>
                <a:gd name="T19" fmla="*/ 363 h 408"/>
                <a:gd name="T20" fmla="*/ 680 w 771"/>
                <a:gd name="T21" fmla="*/ 408 h 408"/>
                <a:gd name="T22" fmla="*/ 725 w 771"/>
                <a:gd name="T23" fmla="*/ 408 h 408"/>
                <a:gd name="T24" fmla="*/ 725 w 771"/>
                <a:gd name="T25" fmla="*/ 363 h 408"/>
                <a:gd name="T26" fmla="*/ 771 w 771"/>
                <a:gd name="T27" fmla="*/ 363 h 408"/>
                <a:gd name="T28" fmla="*/ 771 w 771"/>
                <a:gd name="T29" fmla="*/ 317 h 408"/>
                <a:gd name="T30" fmla="*/ 725 w 771"/>
                <a:gd name="T31" fmla="*/ 0 h 408"/>
                <a:gd name="T32" fmla="*/ 680 w 771"/>
                <a:gd name="T33" fmla="*/ 0 h 408"/>
                <a:gd name="T34" fmla="*/ 680 w 771"/>
                <a:gd name="T35" fmla="*/ 317 h 408"/>
                <a:gd name="T36" fmla="*/ 90 w 771"/>
                <a:gd name="T37" fmla="*/ 317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08">
                  <a:moveTo>
                    <a:pt x="90" y="317"/>
                  </a:moveTo>
                  <a:lnTo>
                    <a:pt x="90" y="0"/>
                  </a:lnTo>
                  <a:lnTo>
                    <a:pt x="45" y="0"/>
                  </a:lnTo>
                  <a:lnTo>
                    <a:pt x="0" y="317"/>
                  </a:lnTo>
                  <a:lnTo>
                    <a:pt x="0" y="363"/>
                  </a:lnTo>
                  <a:lnTo>
                    <a:pt x="45" y="363"/>
                  </a:lnTo>
                  <a:lnTo>
                    <a:pt x="45" y="408"/>
                  </a:lnTo>
                  <a:lnTo>
                    <a:pt x="90" y="408"/>
                  </a:lnTo>
                  <a:lnTo>
                    <a:pt x="90" y="363"/>
                  </a:lnTo>
                  <a:lnTo>
                    <a:pt x="680" y="363"/>
                  </a:lnTo>
                  <a:lnTo>
                    <a:pt x="680" y="408"/>
                  </a:lnTo>
                  <a:lnTo>
                    <a:pt x="725" y="408"/>
                  </a:lnTo>
                  <a:lnTo>
                    <a:pt x="725" y="363"/>
                  </a:lnTo>
                  <a:lnTo>
                    <a:pt x="771" y="363"/>
                  </a:lnTo>
                  <a:lnTo>
                    <a:pt x="771" y="317"/>
                  </a:lnTo>
                  <a:lnTo>
                    <a:pt x="725" y="0"/>
                  </a:lnTo>
                  <a:lnTo>
                    <a:pt x="680" y="0"/>
                  </a:lnTo>
                  <a:lnTo>
                    <a:pt x="680" y="317"/>
                  </a:lnTo>
                  <a:lnTo>
                    <a:pt x="90" y="317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598" name="Group 1286">
            <a:extLst>
              <a:ext uri="{FF2B5EF4-FFF2-40B4-BE49-F238E27FC236}">
                <a16:creationId xmlns:a16="http://schemas.microsoft.com/office/drawing/2014/main" id="{62673AC2-CC83-4A81-875F-B5953F302435}"/>
              </a:ext>
            </a:extLst>
          </p:cNvPr>
          <p:cNvGrpSpPr>
            <a:grpSpLocks/>
          </p:cNvGrpSpPr>
          <p:nvPr/>
        </p:nvGrpSpPr>
        <p:grpSpPr bwMode="auto">
          <a:xfrm>
            <a:off x="920750" y="4797425"/>
            <a:ext cx="596900" cy="1414463"/>
            <a:chOff x="580" y="3022"/>
            <a:chExt cx="376" cy="891"/>
          </a:xfrm>
        </p:grpSpPr>
        <p:sp>
          <p:nvSpPr>
            <p:cNvPr id="14500" name="Rectangle 1188">
              <a:extLst>
                <a:ext uri="{FF2B5EF4-FFF2-40B4-BE49-F238E27FC236}">
                  <a16:creationId xmlns:a16="http://schemas.microsoft.com/office/drawing/2014/main" id="{460BDEA8-389F-4A72-AD94-AA0716E95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" y="3858"/>
              <a:ext cx="84" cy="55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79216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tint val="79216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01" name="Group 1189">
              <a:extLst>
                <a:ext uri="{FF2B5EF4-FFF2-40B4-BE49-F238E27FC236}">
                  <a16:creationId xmlns:a16="http://schemas.microsoft.com/office/drawing/2014/main" id="{C51A2A1B-29C8-405F-9386-494E0DF6E3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0" y="3879"/>
              <a:ext cx="376" cy="21"/>
              <a:chOff x="1532" y="3566"/>
              <a:chExt cx="817" cy="45"/>
            </a:xfrm>
          </p:grpSpPr>
          <p:grpSp>
            <p:nvGrpSpPr>
              <p:cNvPr id="14502" name="Group 1190">
                <a:extLst>
                  <a:ext uri="{FF2B5EF4-FFF2-40B4-BE49-F238E27FC236}">
                    <a16:creationId xmlns:a16="http://schemas.microsoft.com/office/drawing/2014/main" id="{70518375-FC4F-4C06-9EB0-02D0861F0E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91388">
                <a:off x="1532" y="3566"/>
                <a:ext cx="363" cy="45"/>
                <a:chOff x="1442" y="3657"/>
                <a:chExt cx="499" cy="45"/>
              </a:xfrm>
            </p:grpSpPr>
            <p:sp>
              <p:nvSpPr>
                <p:cNvPr id="14503" name="AutoShape 1191">
                  <a:extLst>
                    <a:ext uri="{FF2B5EF4-FFF2-40B4-BE49-F238E27FC236}">
                      <a16:creationId xmlns:a16="http://schemas.microsoft.com/office/drawing/2014/main" id="{946CA962-9F9E-4526-B169-EA7ADD1258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3657"/>
                  <a:ext cx="499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4" name="AutoShape 1192">
                  <a:extLst>
                    <a:ext uri="{FF2B5EF4-FFF2-40B4-BE49-F238E27FC236}">
                      <a16:creationId xmlns:a16="http://schemas.microsoft.com/office/drawing/2014/main" id="{501D41A4-C5AE-4D58-9D39-1DD8CFD46D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8" y="3665"/>
                  <a:ext cx="453" cy="1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505" name="Group 1193">
                <a:extLst>
                  <a:ext uri="{FF2B5EF4-FFF2-40B4-BE49-F238E27FC236}">
                    <a16:creationId xmlns:a16="http://schemas.microsoft.com/office/drawing/2014/main" id="{AA6A50CA-2F42-4037-A7D2-D399892D2E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91388" flipH="1">
                <a:off x="1986" y="3566"/>
                <a:ext cx="363" cy="45"/>
                <a:chOff x="1442" y="3657"/>
                <a:chExt cx="499" cy="45"/>
              </a:xfrm>
            </p:grpSpPr>
            <p:sp>
              <p:nvSpPr>
                <p:cNvPr id="14506" name="AutoShape 1194">
                  <a:extLst>
                    <a:ext uri="{FF2B5EF4-FFF2-40B4-BE49-F238E27FC236}">
                      <a16:creationId xmlns:a16="http://schemas.microsoft.com/office/drawing/2014/main" id="{4D66FE7E-EFF7-4CB2-A765-5E4049D15A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3657"/>
                  <a:ext cx="499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7" name="AutoShape 1195">
                  <a:extLst>
                    <a:ext uri="{FF2B5EF4-FFF2-40B4-BE49-F238E27FC236}">
                      <a16:creationId xmlns:a16="http://schemas.microsoft.com/office/drawing/2014/main" id="{D65BCB37-0BA2-4C62-A420-10B0125D04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8" y="3665"/>
                  <a:ext cx="453" cy="1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508" name="AutoShape 1196">
              <a:extLst>
                <a:ext uri="{FF2B5EF4-FFF2-40B4-BE49-F238E27FC236}">
                  <a16:creationId xmlns:a16="http://schemas.microsoft.com/office/drawing/2014/main" id="{EBED3AC5-42EE-41D0-9C71-4756DA996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" y="3026"/>
              <a:ext cx="114" cy="870"/>
            </a:xfrm>
            <a:prstGeom prst="roundRect">
              <a:avLst>
                <a:gd name="adj" fmla="val 524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9" name="AutoShape 1197">
              <a:extLst>
                <a:ext uri="{FF2B5EF4-FFF2-40B4-BE49-F238E27FC236}">
                  <a16:creationId xmlns:a16="http://schemas.microsoft.com/office/drawing/2014/main" id="{96C0D646-846B-45F7-8D71-496C624284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022"/>
              <a:ext cx="104" cy="878"/>
            </a:xfrm>
            <a:prstGeom prst="roundRect">
              <a:avLst>
                <a:gd name="adj" fmla="val 10509"/>
              </a:avLst>
            </a:prstGeom>
            <a:gradFill rotWithShape="1">
              <a:gsLst>
                <a:gs pos="0">
                  <a:srgbClr val="000000">
                    <a:gamma/>
                    <a:tint val="72941"/>
                    <a:invGamma/>
                  </a:srgbClr>
                </a:gs>
                <a:gs pos="50000">
                  <a:srgbClr val="000000"/>
                </a:gs>
                <a:gs pos="100000">
                  <a:srgbClr val="000000">
                    <a:gamma/>
                    <a:tint val="72941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0" name="AutoShape 1198">
              <a:extLst>
                <a:ext uri="{FF2B5EF4-FFF2-40B4-BE49-F238E27FC236}">
                  <a16:creationId xmlns:a16="http://schemas.microsoft.com/office/drawing/2014/main" id="{80CECFEE-B828-4858-A422-8142AC798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" y="3704"/>
              <a:ext cx="32" cy="1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1" name="AutoShape 1199">
              <a:extLst>
                <a:ext uri="{FF2B5EF4-FFF2-40B4-BE49-F238E27FC236}">
                  <a16:creationId xmlns:a16="http://schemas.microsoft.com/office/drawing/2014/main" id="{8C184C98-1A9E-404E-9989-0B145AFEB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" y="3718"/>
              <a:ext cx="24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0392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2" name="Oval 1200">
              <a:extLst>
                <a:ext uri="{FF2B5EF4-FFF2-40B4-BE49-F238E27FC236}">
                  <a16:creationId xmlns:a16="http://schemas.microsoft.com/office/drawing/2014/main" id="{FF304770-CD48-4CDD-AFB9-68EAF913D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" y="3835"/>
              <a:ext cx="32" cy="52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3" name="Oval 1201">
              <a:extLst>
                <a:ext uri="{FF2B5EF4-FFF2-40B4-BE49-F238E27FC236}">
                  <a16:creationId xmlns:a16="http://schemas.microsoft.com/office/drawing/2014/main" id="{46F1C56F-091C-4251-94B0-C477E3ADD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" y="3842"/>
              <a:ext cx="24" cy="3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60392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14" name="Group 1202">
              <a:extLst>
                <a:ext uri="{FF2B5EF4-FFF2-40B4-BE49-F238E27FC236}">
                  <a16:creationId xmlns:a16="http://schemas.microsoft.com/office/drawing/2014/main" id="{DC34CA95-15CD-45A1-B030-38F156C818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8" y="3028"/>
              <a:ext cx="99" cy="863"/>
              <a:chOff x="1810" y="1760"/>
              <a:chExt cx="214" cy="1814"/>
            </a:xfrm>
          </p:grpSpPr>
          <p:sp>
            <p:nvSpPr>
              <p:cNvPr id="14515" name="AutoShape 1203">
                <a:extLst>
                  <a:ext uri="{FF2B5EF4-FFF2-40B4-BE49-F238E27FC236}">
                    <a16:creationId xmlns:a16="http://schemas.microsoft.com/office/drawing/2014/main" id="{D409CE2A-4B17-4505-9D79-653EA632E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0" y="1760"/>
                <a:ext cx="11" cy="181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16" name="AutoShape 1204">
                <a:extLst>
                  <a:ext uri="{FF2B5EF4-FFF2-40B4-BE49-F238E27FC236}">
                    <a16:creationId xmlns:a16="http://schemas.microsoft.com/office/drawing/2014/main" id="{C38C161D-090B-4777-8442-79F3104B8C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3" y="1760"/>
                <a:ext cx="11" cy="181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17" name="Group 1205">
              <a:extLst>
                <a:ext uri="{FF2B5EF4-FFF2-40B4-BE49-F238E27FC236}">
                  <a16:creationId xmlns:a16="http://schemas.microsoft.com/office/drawing/2014/main" id="{1B5E20A2-6678-40DF-A723-6CED2E3103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7" y="3148"/>
              <a:ext cx="42" cy="146"/>
              <a:chOff x="1396" y="1979"/>
              <a:chExt cx="364" cy="1173"/>
            </a:xfrm>
          </p:grpSpPr>
          <p:sp>
            <p:nvSpPr>
              <p:cNvPr id="14518" name="AutoShape 1206">
                <a:extLst>
                  <a:ext uri="{FF2B5EF4-FFF2-40B4-BE49-F238E27FC236}">
                    <a16:creationId xmlns:a16="http://schemas.microsoft.com/office/drawing/2014/main" id="{B03D3E72-5433-4F92-AB4A-8C9B749E1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535" y="2112"/>
                <a:ext cx="86" cy="363"/>
              </a:xfrm>
              <a:prstGeom prst="bevel">
                <a:avLst>
                  <a:gd name="adj" fmla="val 12500"/>
                </a:avLst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19" name="AutoShape 1207">
                <a:extLst>
                  <a:ext uri="{FF2B5EF4-FFF2-40B4-BE49-F238E27FC236}">
                    <a16:creationId xmlns:a16="http://schemas.microsoft.com/office/drawing/2014/main" id="{875D689D-D350-4F6B-A3D6-2D03DC0453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535" y="1840"/>
                <a:ext cx="85" cy="364"/>
              </a:xfrm>
              <a:prstGeom prst="bevel">
                <a:avLst>
                  <a:gd name="adj" fmla="val 12500"/>
                </a:avLst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0" name="AutoShape 1208">
                <a:extLst>
                  <a:ext uri="{FF2B5EF4-FFF2-40B4-BE49-F238E27FC236}">
                    <a16:creationId xmlns:a16="http://schemas.microsoft.com/office/drawing/2014/main" id="{90EB3BC9-ED0A-4FC1-BEB0-B448C7E3F9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535" y="2384"/>
                <a:ext cx="85" cy="364"/>
              </a:xfrm>
              <a:prstGeom prst="bevel">
                <a:avLst>
                  <a:gd name="adj" fmla="val 12500"/>
                </a:avLst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1" name="AutoShape 1209">
                <a:extLst>
                  <a:ext uri="{FF2B5EF4-FFF2-40B4-BE49-F238E27FC236}">
                    <a16:creationId xmlns:a16="http://schemas.microsoft.com/office/drawing/2014/main" id="{60D34A1C-F596-4B66-8A54-2442D97B5F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535" y="2656"/>
                <a:ext cx="85" cy="364"/>
              </a:xfrm>
              <a:prstGeom prst="bevel">
                <a:avLst>
                  <a:gd name="adj" fmla="val 12500"/>
                </a:avLst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2" name="AutoShape 1210">
                <a:extLst>
                  <a:ext uri="{FF2B5EF4-FFF2-40B4-BE49-F238E27FC236}">
                    <a16:creationId xmlns:a16="http://schemas.microsoft.com/office/drawing/2014/main" id="{744FEF77-FD76-4690-BB7B-E93E5E6CDC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535" y="2928"/>
                <a:ext cx="85" cy="364"/>
              </a:xfrm>
              <a:prstGeom prst="bevel">
                <a:avLst>
                  <a:gd name="adj" fmla="val 12500"/>
                </a:avLst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547" name="Group 1235">
            <a:extLst>
              <a:ext uri="{FF2B5EF4-FFF2-40B4-BE49-F238E27FC236}">
                <a16:creationId xmlns:a16="http://schemas.microsoft.com/office/drawing/2014/main" id="{B981238C-774B-4E62-9C6D-328605D8826B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4941888"/>
            <a:ext cx="1057275" cy="1270000"/>
            <a:chOff x="308" y="2251"/>
            <a:chExt cx="1497" cy="1798"/>
          </a:xfrm>
        </p:grpSpPr>
        <p:grpSp>
          <p:nvGrpSpPr>
            <p:cNvPr id="14548" name="Group 1236">
              <a:extLst>
                <a:ext uri="{FF2B5EF4-FFF2-40B4-BE49-F238E27FC236}">
                  <a16:creationId xmlns:a16="http://schemas.microsoft.com/office/drawing/2014/main" id="{A9F9BB62-D147-473B-A9B9-7067EC09C0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" y="2432"/>
              <a:ext cx="682" cy="1617"/>
              <a:chOff x="1532" y="1706"/>
              <a:chExt cx="817" cy="1934"/>
            </a:xfrm>
          </p:grpSpPr>
          <p:sp>
            <p:nvSpPr>
              <p:cNvPr id="14549" name="Rectangle 1237">
                <a:extLst>
                  <a:ext uri="{FF2B5EF4-FFF2-40B4-BE49-F238E27FC236}">
                    <a16:creationId xmlns:a16="http://schemas.microsoft.com/office/drawing/2014/main" id="{203D5BC4-B2FC-4D73-9540-320E83EA71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521"/>
                <a:ext cx="182" cy="119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79216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tint val="79216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550" name="Group 1238">
                <a:extLst>
                  <a:ext uri="{FF2B5EF4-FFF2-40B4-BE49-F238E27FC236}">
                    <a16:creationId xmlns:a16="http://schemas.microsoft.com/office/drawing/2014/main" id="{04526C00-6136-4600-AB09-8F7D1DFE2E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32" y="3566"/>
                <a:ext cx="817" cy="45"/>
                <a:chOff x="1532" y="3566"/>
                <a:chExt cx="817" cy="45"/>
              </a:xfrm>
            </p:grpSpPr>
            <p:grpSp>
              <p:nvGrpSpPr>
                <p:cNvPr id="14551" name="Group 1239">
                  <a:extLst>
                    <a:ext uri="{FF2B5EF4-FFF2-40B4-BE49-F238E27FC236}">
                      <a16:creationId xmlns:a16="http://schemas.microsoft.com/office/drawing/2014/main" id="{BA6AA0C2-6878-42F1-9234-2F24F04A27E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591388">
                  <a:off x="1532" y="3566"/>
                  <a:ext cx="363" cy="45"/>
                  <a:chOff x="1442" y="3657"/>
                  <a:chExt cx="499" cy="45"/>
                </a:xfrm>
              </p:grpSpPr>
              <p:sp>
                <p:nvSpPr>
                  <p:cNvPr id="14552" name="AutoShape 1240">
                    <a:extLst>
                      <a:ext uri="{FF2B5EF4-FFF2-40B4-BE49-F238E27FC236}">
                        <a16:creationId xmlns:a16="http://schemas.microsoft.com/office/drawing/2014/main" id="{909F5971-D6D7-41C5-8D72-26045D94000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2" y="3657"/>
                    <a:ext cx="499" cy="4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53" name="AutoShape 1241">
                    <a:extLst>
                      <a:ext uri="{FF2B5EF4-FFF2-40B4-BE49-F238E27FC236}">
                        <a16:creationId xmlns:a16="http://schemas.microsoft.com/office/drawing/2014/main" id="{0E8ABEA0-B547-41B7-B139-24D6276476D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58" y="3665"/>
                    <a:ext cx="453" cy="1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554" name="Group 1242">
                  <a:extLst>
                    <a:ext uri="{FF2B5EF4-FFF2-40B4-BE49-F238E27FC236}">
                      <a16:creationId xmlns:a16="http://schemas.microsoft.com/office/drawing/2014/main" id="{B8D8C811-D5BC-4A04-824C-70B33F46B23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91388" flipH="1">
                  <a:off x="1986" y="3566"/>
                  <a:ext cx="363" cy="45"/>
                  <a:chOff x="1442" y="3657"/>
                  <a:chExt cx="499" cy="45"/>
                </a:xfrm>
              </p:grpSpPr>
              <p:sp>
                <p:nvSpPr>
                  <p:cNvPr id="14555" name="AutoShape 1243">
                    <a:extLst>
                      <a:ext uri="{FF2B5EF4-FFF2-40B4-BE49-F238E27FC236}">
                        <a16:creationId xmlns:a16="http://schemas.microsoft.com/office/drawing/2014/main" id="{2A7F06EE-E3D9-4190-A4DB-C781016D481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2" y="3657"/>
                    <a:ext cx="499" cy="4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56" name="AutoShape 1244">
                    <a:extLst>
                      <a:ext uri="{FF2B5EF4-FFF2-40B4-BE49-F238E27FC236}">
                        <a16:creationId xmlns:a16="http://schemas.microsoft.com/office/drawing/2014/main" id="{DB7505F0-F495-4DE6-87CE-40C74629C1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58" y="3665"/>
                    <a:ext cx="453" cy="1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4557" name="AutoShape 1245">
                <a:extLst>
                  <a:ext uri="{FF2B5EF4-FFF2-40B4-BE49-F238E27FC236}">
                    <a16:creationId xmlns:a16="http://schemas.microsoft.com/office/drawing/2014/main" id="{4439C3CB-F3BB-404F-83F9-445CB1025C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6" y="1714"/>
                <a:ext cx="248" cy="1890"/>
              </a:xfrm>
              <a:prstGeom prst="roundRect">
                <a:avLst>
                  <a:gd name="adj" fmla="val 5241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8" name="AutoShape 1246">
                <a:extLst>
                  <a:ext uri="{FF2B5EF4-FFF2-40B4-BE49-F238E27FC236}">
                    <a16:creationId xmlns:a16="http://schemas.microsoft.com/office/drawing/2014/main" id="{FD4AF946-F4B7-4297-B81E-53802CFC72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1706"/>
                <a:ext cx="226" cy="1906"/>
              </a:xfrm>
              <a:prstGeom prst="roundRect">
                <a:avLst>
                  <a:gd name="adj" fmla="val 10509"/>
                </a:avLst>
              </a:prstGeom>
              <a:gradFill rotWithShape="1">
                <a:gsLst>
                  <a:gs pos="0">
                    <a:srgbClr val="000000">
                      <a:gamma/>
                      <a:tint val="72941"/>
                      <a:invGamma/>
                    </a:srgbClr>
                  </a:gs>
                  <a:gs pos="50000">
                    <a:srgbClr val="000000"/>
                  </a:gs>
                  <a:gs pos="100000">
                    <a:srgbClr val="000000">
                      <a:gamma/>
                      <a:tint val="72941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9" name="AutoShape 1247">
                <a:extLst>
                  <a:ext uri="{FF2B5EF4-FFF2-40B4-BE49-F238E27FC236}">
                    <a16:creationId xmlns:a16="http://schemas.microsoft.com/office/drawing/2014/main" id="{79CB0CA8-BC0F-4EE3-9346-2138435197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5" y="3187"/>
                <a:ext cx="70" cy="25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0392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60" name="AutoShape 1248">
                <a:extLst>
                  <a:ext uri="{FF2B5EF4-FFF2-40B4-BE49-F238E27FC236}">
                    <a16:creationId xmlns:a16="http://schemas.microsoft.com/office/drawing/2014/main" id="{BBE49808-ACE0-4819-9F3C-B82DD7471C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4" y="3216"/>
                <a:ext cx="52" cy="19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0392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61" name="Oval 1249">
                <a:extLst>
                  <a:ext uri="{FF2B5EF4-FFF2-40B4-BE49-F238E27FC236}">
                    <a16:creationId xmlns:a16="http://schemas.microsoft.com/office/drawing/2014/main" id="{2A86A98B-A403-498F-9F22-C8999460F7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5" y="3470"/>
                <a:ext cx="70" cy="113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0392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62" name="Oval 1250">
                <a:extLst>
                  <a:ext uri="{FF2B5EF4-FFF2-40B4-BE49-F238E27FC236}">
                    <a16:creationId xmlns:a16="http://schemas.microsoft.com/office/drawing/2014/main" id="{2EB18ECF-70C4-4E46-A724-847EE54F9B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4" y="3485"/>
                <a:ext cx="52" cy="84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60392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563" name="Group 1251">
                <a:extLst>
                  <a:ext uri="{FF2B5EF4-FFF2-40B4-BE49-F238E27FC236}">
                    <a16:creationId xmlns:a16="http://schemas.microsoft.com/office/drawing/2014/main" id="{BA7B157D-DE62-4245-AC38-3E4CEDDE2A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32" y="1720"/>
                <a:ext cx="214" cy="1872"/>
                <a:chOff x="1810" y="1760"/>
                <a:chExt cx="214" cy="1814"/>
              </a:xfrm>
            </p:grpSpPr>
            <p:sp>
              <p:nvSpPr>
                <p:cNvPr id="14564" name="AutoShape 1252">
                  <a:extLst>
                    <a:ext uri="{FF2B5EF4-FFF2-40B4-BE49-F238E27FC236}">
                      <a16:creationId xmlns:a16="http://schemas.microsoft.com/office/drawing/2014/main" id="{45247495-CEC9-42DB-8D8D-5248219375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10" y="1760"/>
                  <a:ext cx="11" cy="181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65" name="AutoShape 1253">
                  <a:extLst>
                    <a:ext uri="{FF2B5EF4-FFF2-40B4-BE49-F238E27FC236}">
                      <a16:creationId xmlns:a16="http://schemas.microsoft.com/office/drawing/2014/main" id="{56267841-DA4D-4BDF-AC30-A680311882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13" y="1760"/>
                  <a:ext cx="11" cy="181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566" name="Group 1254">
                <a:extLst>
                  <a:ext uri="{FF2B5EF4-FFF2-40B4-BE49-F238E27FC236}">
                    <a16:creationId xmlns:a16="http://schemas.microsoft.com/office/drawing/2014/main" id="{FCDBF10C-5D4C-49A7-ADE6-5296338EC9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95" y="1979"/>
                <a:ext cx="91" cy="317"/>
                <a:chOff x="1396" y="1979"/>
                <a:chExt cx="364" cy="1173"/>
              </a:xfrm>
            </p:grpSpPr>
            <p:sp>
              <p:nvSpPr>
                <p:cNvPr id="14567" name="AutoShape 1255">
                  <a:extLst>
                    <a:ext uri="{FF2B5EF4-FFF2-40B4-BE49-F238E27FC236}">
                      <a16:creationId xmlns:a16="http://schemas.microsoft.com/office/drawing/2014/main" id="{F1E475CB-433A-41FE-9852-FCD891F62C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535" y="2112"/>
                  <a:ext cx="86" cy="363"/>
                </a:xfrm>
                <a:prstGeom prst="bevel">
                  <a:avLst>
                    <a:gd name="adj" fmla="val 1250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68" name="AutoShape 1256">
                  <a:extLst>
                    <a:ext uri="{FF2B5EF4-FFF2-40B4-BE49-F238E27FC236}">
                      <a16:creationId xmlns:a16="http://schemas.microsoft.com/office/drawing/2014/main" id="{BD793F5A-4D12-4711-8497-B7A5C490F6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535" y="1840"/>
                  <a:ext cx="85" cy="364"/>
                </a:xfrm>
                <a:prstGeom prst="bevel">
                  <a:avLst>
                    <a:gd name="adj" fmla="val 12500"/>
                  </a:avLst>
                </a:prstGeom>
                <a:solidFill>
                  <a:srgbClr val="99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69" name="AutoShape 1257">
                  <a:extLst>
                    <a:ext uri="{FF2B5EF4-FFF2-40B4-BE49-F238E27FC236}">
                      <a16:creationId xmlns:a16="http://schemas.microsoft.com/office/drawing/2014/main" id="{F0A2F664-CAB3-4ED0-9C80-D3F4CB087E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535" y="2384"/>
                  <a:ext cx="85" cy="364"/>
                </a:xfrm>
                <a:prstGeom prst="bevel">
                  <a:avLst>
                    <a:gd name="adj" fmla="val 12500"/>
                  </a:avLst>
                </a:prstGeom>
                <a:solidFill>
                  <a:srgbClr val="99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70" name="AutoShape 1258">
                  <a:extLst>
                    <a:ext uri="{FF2B5EF4-FFF2-40B4-BE49-F238E27FC236}">
                      <a16:creationId xmlns:a16="http://schemas.microsoft.com/office/drawing/2014/main" id="{22363AF8-7561-4774-BD73-CF5CB09B73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535" y="2656"/>
                  <a:ext cx="85" cy="364"/>
                </a:xfrm>
                <a:prstGeom prst="bevel">
                  <a:avLst>
                    <a:gd name="adj" fmla="val 12500"/>
                  </a:avLst>
                </a:prstGeom>
                <a:solidFill>
                  <a:srgbClr val="99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71" name="AutoShape 1259">
                  <a:extLst>
                    <a:ext uri="{FF2B5EF4-FFF2-40B4-BE49-F238E27FC236}">
                      <a16:creationId xmlns:a16="http://schemas.microsoft.com/office/drawing/2014/main" id="{FEF93E77-07B4-4C66-8346-BF50E083CC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535" y="2928"/>
                  <a:ext cx="85" cy="364"/>
                </a:xfrm>
                <a:prstGeom prst="bevel">
                  <a:avLst>
                    <a:gd name="adj" fmla="val 12500"/>
                  </a:avLst>
                </a:prstGeom>
                <a:solidFill>
                  <a:srgbClr val="99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572" name="Rectangle 1260">
              <a:extLst>
                <a:ext uri="{FF2B5EF4-FFF2-40B4-BE49-F238E27FC236}">
                  <a16:creationId xmlns:a16="http://schemas.microsoft.com/office/drawing/2014/main" id="{AA0604D6-6278-46CF-99E9-7C2E7ECD54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1124" y="2251"/>
              <a:ext cx="681" cy="45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82353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3" name="Rectangle 1261">
              <a:extLst>
                <a:ext uri="{FF2B5EF4-FFF2-40B4-BE49-F238E27FC236}">
                  <a16:creationId xmlns:a16="http://schemas.microsoft.com/office/drawing/2014/main" id="{E3607C80-236C-4777-ACA5-CFEEDEE4C5E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308" y="2251"/>
              <a:ext cx="681" cy="45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82353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74" name="Group 1262">
            <a:extLst>
              <a:ext uri="{FF2B5EF4-FFF2-40B4-BE49-F238E27FC236}">
                <a16:creationId xmlns:a16="http://schemas.microsoft.com/office/drawing/2014/main" id="{C084ABB8-BF17-4969-8ABE-09A30138E862}"/>
              </a:ext>
            </a:extLst>
          </p:cNvPr>
          <p:cNvGrpSpPr>
            <a:grpSpLocks/>
          </p:cNvGrpSpPr>
          <p:nvPr/>
        </p:nvGrpSpPr>
        <p:grpSpPr bwMode="auto">
          <a:xfrm>
            <a:off x="920750" y="2852738"/>
            <a:ext cx="538163" cy="1441450"/>
            <a:chOff x="2530" y="1298"/>
            <a:chExt cx="998" cy="2677"/>
          </a:xfrm>
        </p:grpSpPr>
        <p:sp>
          <p:nvSpPr>
            <p:cNvPr id="14575" name="Freeform 1263">
              <a:extLst>
                <a:ext uri="{FF2B5EF4-FFF2-40B4-BE49-F238E27FC236}">
                  <a16:creationId xmlns:a16="http://schemas.microsoft.com/office/drawing/2014/main" id="{4172C528-F826-42A2-BAF2-B2412E32E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3430"/>
              <a:ext cx="998" cy="545"/>
            </a:xfrm>
            <a:custGeom>
              <a:avLst/>
              <a:gdLst>
                <a:gd name="T0" fmla="*/ 0 w 998"/>
                <a:gd name="T1" fmla="*/ 545 h 545"/>
                <a:gd name="T2" fmla="*/ 46 w 998"/>
                <a:gd name="T3" fmla="*/ 499 h 545"/>
                <a:gd name="T4" fmla="*/ 136 w 998"/>
                <a:gd name="T5" fmla="*/ 0 h 545"/>
                <a:gd name="T6" fmla="*/ 182 w 998"/>
                <a:gd name="T7" fmla="*/ 0 h 545"/>
                <a:gd name="T8" fmla="*/ 182 w 998"/>
                <a:gd name="T9" fmla="*/ 409 h 545"/>
                <a:gd name="T10" fmla="*/ 817 w 998"/>
                <a:gd name="T11" fmla="*/ 409 h 545"/>
                <a:gd name="T12" fmla="*/ 817 w 998"/>
                <a:gd name="T13" fmla="*/ 0 h 545"/>
                <a:gd name="T14" fmla="*/ 862 w 998"/>
                <a:gd name="T15" fmla="*/ 0 h 545"/>
                <a:gd name="T16" fmla="*/ 953 w 998"/>
                <a:gd name="T17" fmla="*/ 499 h 545"/>
                <a:gd name="T18" fmla="*/ 998 w 998"/>
                <a:gd name="T19" fmla="*/ 545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8" h="545">
                  <a:moveTo>
                    <a:pt x="0" y="545"/>
                  </a:moveTo>
                  <a:lnTo>
                    <a:pt x="46" y="499"/>
                  </a:lnTo>
                  <a:lnTo>
                    <a:pt x="136" y="0"/>
                  </a:lnTo>
                  <a:lnTo>
                    <a:pt x="182" y="0"/>
                  </a:lnTo>
                  <a:lnTo>
                    <a:pt x="182" y="409"/>
                  </a:lnTo>
                  <a:lnTo>
                    <a:pt x="817" y="409"/>
                  </a:lnTo>
                  <a:lnTo>
                    <a:pt x="817" y="0"/>
                  </a:lnTo>
                  <a:lnTo>
                    <a:pt x="862" y="0"/>
                  </a:lnTo>
                  <a:lnTo>
                    <a:pt x="953" y="499"/>
                  </a:lnTo>
                  <a:lnTo>
                    <a:pt x="998" y="545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76" name="Rectangle 1264">
              <a:extLst>
                <a:ext uri="{FF2B5EF4-FFF2-40B4-BE49-F238E27FC236}">
                  <a16:creationId xmlns:a16="http://schemas.microsoft.com/office/drawing/2014/main" id="{4E9BDE94-763A-4573-A478-EBA1720CB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1298"/>
              <a:ext cx="454" cy="2631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7" name="Rectangle 1265">
              <a:extLst>
                <a:ext uri="{FF2B5EF4-FFF2-40B4-BE49-F238E27FC236}">
                  <a16:creationId xmlns:a16="http://schemas.microsoft.com/office/drawing/2014/main" id="{10C3C70D-A4FB-4B60-9DB4-583CCE2BF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298"/>
              <a:ext cx="90" cy="2631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8" name="Rectangle 1266">
              <a:extLst>
                <a:ext uri="{FF2B5EF4-FFF2-40B4-BE49-F238E27FC236}">
                  <a16:creationId xmlns:a16="http://schemas.microsoft.com/office/drawing/2014/main" id="{6265CA9B-D8F9-48A7-80BE-38E6D29C4F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1298"/>
              <a:ext cx="90" cy="2631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9" name="Rectangle 1267">
              <a:extLst>
                <a:ext uri="{FF2B5EF4-FFF2-40B4-BE49-F238E27FC236}">
                  <a16:creationId xmlns:a16="http://schemas.microsoft.com/office/drawing/2014/main" id="{AD903B07-660F-4A64-A493-FF63C8060D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1752"/>
              <a:ext cx="91" cy="158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0" name="Rectangle 1268">
              <a:extLst>
                <a:ext uri="{FF2B5EF4-FFF2-40B4-BE49-F238E27FC236}">
                  <a16:creationId xmlns:a16="http://schemas.microsoft.com/office/drawing/2014/main" id="{31EDCCF7-78F2-435E-9EF5-7F6F77AC3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752"/>
              <a:ext cx="181" cy="1587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8588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1" name="Rectangle 1269">
              <a:extLst>
                <a:ext uri="{FF2B5EF4-FFF2-40B4-BE49-F238E27FC236}">
                  <a16:creationId xmlns:a16="http://schemas.microsoft.com/office/drawing/2014/main" id="{9776AC89-2147-4D53-B7F1-887453C65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389"/>
              <a:ext cx="272" cy="45"/>
            </a:xfrm>
            <a:prstGeom prst="rect">
              <a:avLst/>
            </a:prstGeom>
            <a:solidFill>
              <a:srgbClr val="969696">
                <a:alpha val="600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82" name="Group 1270">
              <a:extLst>
                <a:ext uri="{FF2B5EF4-FFF2-40B4-BE49-F238E27FC236}">
                  <a16:creationId xmlns:a16="http://schemas.microsoft.com/office/drawing/2014/main" id="{7C881313-D490-4278-8EB3-80D696EFDB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3" y="2423"/>
              <a:ext cx="63" cy="62"/>
              <a:chOff x="3052" y="2137"/>
              <a:chExt cx="136" cy="136"/>
            </a:xfrm>
          </p:grpSpPr>
          <p:sp>
            <p:nvSpPr>
              <p:cNvPr id="14583" name="Oval 1271">
                <a:extLst>
                  <a:ext uri="{FF2B5EF4-FFF2-40B4-BE49-F238E27FC236}">
                    <a16:creationId xmlns:a16="http://schemas.microsoft.com/office/drawing/2014/main" id="{7A426FD5-6CAD-4ED3-8068-14F883FB67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2137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8080">
                      <a:gamma/>
                      <a:shade val="46275"/>
                      <a:invGamma/>
                    </a:srgbClr>
                  </a:gs>
                  <a:gs pos="100000">
                    <a:srgbClr val="00808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4" name="Oval 1272">
                <a:extLst>
                  <a:ext uri="{FF2B5EF4-FFF2-40B4-BE49-F238E27FC236}">
                    <a16:creationId xmlns:a16="http://schemas.microsoft.com/office/drawing/2014/main" id="{8EB2BEB1-B9AA-47CD-8B22-0FA495C453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5" y="2150"/>
                <a:ext cx="110" cy="110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5" name="Oval 1273">
                <a:extLst>
                  <a:ext uri="{FF2B5EF4-FFF2-40B4-BE49-F238E27FC236}">
                    <a16:creationId xmlns:a16="http://schemas.microsoft.com/office/drawing/2014/main" id="{E3F1F8D7-2D4F-4762-AF16-744BF55B54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4" y="2160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86" name="Group 1274">
              <a:extLst>
                <a:ext uri="{FF2B5EF4-FFF2-40B4-BE49-F238E27FC236}">
                  <a16:creationId xmlns:a16="http://schemas.microsoft.com/office/drawing/2014/main" id="{C48728CE-2EB1-497E-B4C7-B134427515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3" y="2659"/>
              <a:ext cx="63" cy="62"/>
              <a:chOff x="3052" y="2137"/>
              <a:chExt cx="136" cy="136"/>
            </a:xfrm>
          </p:grpSpPr>
          <p:sp>
            <p:nvSpPr>
              <p:cNvPr id="14587" name="Oval 1275">
                <a:extLst>
                  <a:ext uri="{FF2B5EF4-FFF2-40B4-BE49-F238E27FC236}">
                    <a16:creationId xmlns:a16="http://schemas.microsoft.com/office/drawing/2014/main" id="{4D3EB063-B930-459F-B3DC-972558A01E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2137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8080">
                      <a:gamma/>
                      <a:shade val="46275"/>
                      <a:invGamma/>
                    </a:srgbClr>
                  </a:gs>
                  <a:gs pos="100000">
                    <a:srgbClr val="00808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8" name="Oval 1276">
                <a:extLst>
                  <a:ext uri="{FF2B5EF4-FFF2-40B4-BE49-F238E27FC236}">
                    <a16:creationId xmlns:a16="http://schemas.microsoft.com/office/drawing/2014/main" id="{E9099BEA-C1C6-4320-8865-5264E87C23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5" y="2150"/>
                <a:ext cx="110" cy="110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9" name="Oval 1277">
                <a:extLst>
                  <a:ext uri="{FF2B5EF4-FFF2-40B4-BE49-F238E27FC236}">
                    <a16:creationId xmlns:a16="http://schemas.microsoft.com/office/drawing/2014/main" id="{A3E252FE-D2BF-423E-904C-357E267573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4" y="2160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90" name="Group 1278">
              <a:extLst>
                <a:ext uri="{FF2B5EF4-FFF2-40B4-BE49-F238E27FC236}">
                  <a16:creationId xmlns:a16="http://schemas.microsoft.com/office/drawing/2014/main" id="{E7D7C22B-224C-4EA6-AC1C-A591BCE809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3" y="2895"/>
              <a:ext cx="63" cy="62"/>
              <a:chOff x="3052" y="2137"/>
              <a:chExt cx="136" cy="136"/>
            </a:xfrm>
          </p:grpSpPr>
          <p:sp>
            <p:nvSpPr>
              <p:cNvPr id="14591" name="Oval 1279">
                <a:extLst>
                  <a:ext uri="{FF2B5EF4-FFF2-40B4-BE49-F238E27FC236}">
                    <a16:creationId xmlns:a16="http://schemas.microsoft.com/office/drawing/2014/main" id="{3C3D061C-B805-4697-9376-695C036C7F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2137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8080">
                      <a:gamma/>
                      <a:shade val="46275"/>
                      <a:invGamma/>
                    </a:srgbClr>
                  </a:gs>
                  <a:gs pos="100000">
                    <a:srgbClr val="00808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2" name="Oval 1280">
                <a:extLst>
                  <a:ext uri="{FF2B5EF4-FFF2-40B4-BE49-F238E27FC236}">
                    <a16:creationId xmlns:a16="http://schemas.microsoft.com/office/drawing/2014/main" id="{8A492543-C376-454A-A2C8-4B617ADCB0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5" y="2150"/>
                <a:ext cx="110" cy="110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3" name="Oval 1281">
                <a:extLst>
                  <a:ext uri="{FF2B5EF4-FFF2-40B4-BE49-F238E27FC236}">
                    <a16:creationId xmlns:a16="http://schemas.microsoft.com/office/drawing/2014/main" id="{3712FE32-BBB6-4799-B93B-E051526E8E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4" y="2160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FF33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94" name="Group 1282">
              <a:extLst>
                <a:ext uri="{FF2B5EF4-FFF2-40B4-BE49-F238E27FC236}">
                  <a16:creationId xmlns:a16="http://schemas.microsoft.com/office/drawing/2014/main" id="{B2ADF709-F7CB-4E30-97A8-8E1A77A808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3" y="3131"/>
              <a:ext cx="63" cy="62"/>
              <a:chOff x="3052" y="2137"/>
              <a:chExt cx="136" cy="136"/>
            </a:xfrm>
          </p:grpSpPr>
          <p:sp>
            <p:nvSpPr>
              <p:cNvPr id="14595" name="Oval 1283">
                <a:extLst>
                  <a:ext uri="{FF2B5EF4-FFF2-40B4-BE49-F238E27FC236}">
                    <a16:creationId xmlns:a16="http://schemas.microsoft.com/office/drawing/2014/main" id="{6AE3FC33-3A80-4C16-9AB5-236713434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2137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8080">
                      <a:gamma/>
                      <a:shade val="46275"/>
                      <a:invGamma/>
                    </a:srgbClr>
                  </a:gs>
                  <a:gs pos="100000">
                    <a:srgbClr val="00808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6" name="Oval 1284">
                <a:extLst>
                  <a:ext uri="{FF2B5EF4-FFF2-40B4-BE49-F238E27FC236}">
                    <a16:creationId xmlns:a16="http://schemas.microsoft.com/office/drawing/2014/main" id="{3896BCD8-DFA4-4561-85B0-5B9EFBD2BC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5" y="2150"/>
                <a:ext cx="110" cy="110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7" name="Oval 1285">
                <a:extLst>
                  <a:ext uri="{FF2B5EF4-FFF2-40B4-BE49-F238E27FC236}">
                    <a16:creationId xmlns:a16="http://schemas.microsoft.com/office/drawing/2014/main" id="{4B67EC43-53F6-4D4B-89F0-8FFB68141C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4" y="2160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599" name="Group 1287">
            <a:extLst>
              <a:ext uri="{FF2B5EF4-FFF2-40B4-BE49-F238E27FC236}">
                <a16:creationId xmlns:a16="http://schemas.microsoft.com/office/drawing/2014/main" id="{36EF73A4-66D6-429F-B5FC-054F9E555599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2420938"/>
            <a:ext cx="596900" cy="1851025"/>
            <a:chOff x="1433" y="1661"/>
            <a:chExt cx="376" cy="1166"/>
          </a:xfrm>
        </p:grpSpPr>
        <p:grpSp>
          <p:nvGrpSpPr>
            <p:cNvPr id="14600" name="Group 1288">
              <a:extLst>
                <a:ext uri="{FF2B5EF4-FFF2-40B4-BE49-F238E27FC236}">
                  <a16:creationId xmlns:a16="http://schemas.microsoft.com/office/drawing/2014/main" id="{31A2131C-9198-42BC-98E1-E27211CE5B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3" y="2806"/>
              <a:ext cx="376" cy="21"/>
              <a:chOff x="1532" y="3566"/>
              <a:chExt cx="817" cy="45"/>
            </a:xfrm>
          </p:grpSpPr>
          <p:grpSp>
            <p:nvGrpSpPr>
              <p:cNvPr id="14601" name="Group 1289">
                <a:extLst>
                  <a:ext uri="{FF2B5EF4-FFF2-40B4-BE49-F238E27FC236}">
                    <a16:creationId xmlns:a16="http://schemas.microsoft.com/office/drawing/2014/main" id="{AB32EDD3-00A7-45FB-9C38-6E1268F48F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91388">
                <a:off x="1532" y="3566"/>
                <a:ext cx="363" cy="45"/>
                <a:chOff x="1442" y="3657"/>
                <a:chExt cx="499" cy="45"/>
              </a:xfrm>
            </p:grpSpPr>
            <p:sp>
              <p:nvSpPr>
                <p:cNvPr id="14602" name="AutoShape 1290">
                  <a:extLst>
                    <a:ext uri="{FF2B5EF4-FFF2-40B4-BE49-F238E27FC236}">
                      <a16:creationId xmlns:a16="http://schemas.microsoft.com/office/drawing/2014/main" id="{C8CB087B-EE27-4917-A4F6-5AEE17FB7E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3657"/>
                  <a:ext cx="499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B2B2B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03" name="AutoShape 1291">
                  <a:extLst>
                    <a:ext uri="{FF2B5EF4-FFF2-40B4-BE49-F238E27FC236}">
                      <a16:creationId xmlns:a16="http://schemas.microsoft.com/office/drawing/2014/main" id="{4586A6B7-8F19-4A78-BE1B-0541BB8421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8" y="3665"/>
                  <a:ext cx="453" cy="1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04" name="Group 1292">
                <a:extLst>
                  <a:ext uri="{FF2B5EF4-FFF2-40B4-BE49-F238E27FC236}">
                    <a16:creationId xmlns:a16="http://schemas.microsoft.com/office/drawing/2014/main" id="{6355FF2E-096E-42D0-B0F7-9348B430290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91388" flipH="1">
                <a:off x="1986" y="3566"/>
                <a:ext cx="363" cy="45"/>
                <a:chOff x="1442" y="3657"/>
                <a:chExt cx="499" cy="45"/>
              </a:xfrm>
            </p:grpSpPr>
            <p:sp>
              <p:nvSpPr>
                <p:cNvPr id="14605" name="AutoShape 1293">
                  <a:extLst>
                    <a:ext uri="{FF2B5EF4-FFF2-40B4-BE49-F238E27FC236}">
                      <a16:creationId xmlns:a16="http://schemas.microsoft.com/office/drawing/2014/main" id="{568E3783-0AF1-4ADC-A794-4E83789950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3657"/>
                  <a:ext cx="499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06" name="AutoShape 1294">
                  <a:extLst>
                    <a:ext uri="{FF2B5EF4-FFF2-40B4-BE49-F238E27FC236}">
                      <a16:creationId xmlns:a16="http://schemas.microsoft.com/office/drawing/2014/main" id="{8709A285-B392-4860-9F2F-924F9A46F2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8" y="3665"/>
                  <a:ext cx="453" cy="1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4607" name="Group 1295">
              <a:extLst>
                <a:ext uri="{FF2B5EF4-FFF2-40B4-BE49-F238E27FC236}">
                  <a16:creationId xmlns:a16="http://schemas.microsoft.com/office/drawing/2014/main" id="{5D37357B-D48E-464F-BE33-046D1FCE0E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4" y="1661"/>
              <a:ext cx="154" cy="1163"/>
              <a:chOff x="1564" y="1661"/>
              <a:chExt cx="154" cy="1163"/>
            </a:xfrm>
          </p:grpSpPr>
          <p:sp>
            <p:nvSpPr>
              <p:cNvPr id="14608" name="AutoShape 1296">
                <a:extLst>
                  <a:ext uri="{FF2B5EF4-FFF2-40B4-BE49-F238E27FC236}">
                    <a16:creationId xmlns:a16="http://schemas.microsoft.com/office/drawing/2014/main" id="{B88C133C-443E-4479-A3E7-8533BAFE6B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666" y="2172"/>
                <a:ext cx="32" cy="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69804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9" name="AutoShape 1297">
                <a:extLst>
                  <a:ext uri="{FF2B5EF4-FFF2-40B4-BE49-F238E27FC236}">
                    <a16:creationId xmlns:a16="http://schemas.microsoft.com/office/drawing/2014/main" id="{C6796752-9AC0-4CA6-B179-A469EA5AC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6" y="1661"/>
                <a:ext cx="14" cy="3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69804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0" name="AutoShape 1298">
                <a:extLst>
                  <a:ext uri="{FF2B5EF4-FFF2-40B4-BE49-F238E27FC236}">
                    <a16:creationId xmlns:a16="http://schemas.microsoft.com/office/drawing/2014/main" id="{385570B3-9E30-4E58-BEF7-8B0F10E2E9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8" y="1886"/>
                <a:ext cx="30" cy="3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69804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1" name="Rectangle 1299">
                <a:extLst>
                  <a:ext uri="{FF2B5EF4-FFF2-40B4-BE49-F238E27FC236}">
                    <a16:creationId xmlns:a16="http://schemas.microsoft.com/office/drawing/2014/main" id="{5C1C5C47-1446-44FB-8763-3AA68D02A0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9" y="2769"/>
                <a:ext cx="84" cy="55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tint val="79216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tint val="79216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2" name="AutoShape 1300">
                <a:extLst>
                  <a:ext uri="{FF2B5EF4-FFF2-40B4-BE49-F238E27FC236}">
                    <a16:creationId xmlns:a16="http://schemas.microsoft.com/office/drawing/2014/main" id="{2A55A913-2848-4E8F-A457-C30FC07B96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4" y="1937"/>
                <a:ext cx="114" cy="870"/>
              </a:xfrm>
              <a:prstGeom prst="roundRect">
                <a:avLst>
                  <a:gd name="adj" fmla="val 5241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3" name="AutoShape 1301">
                <a:extLst>
                  <a:ext uri="{FF2B5EF4-FFF2-40B4-BE49-F238E27FC236}">
                    <a16:creationId xmlns:a16="http://schemas.microsoft.com/office/drawing/2014/main" id="{9CD7E725-D443-4400-9EF2-BCDCDFD955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9" y="1933"/>
                <a:ext cx="104" cy="878"/>
              </a:xfrm>
              <a:prstGeom prst="roundRect">
                <a:avLst>
                  <a:gd name="adj" fmla="val 10509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tint val="72941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4" name="AutoShape 1302">
                <a:extLst>
                  <a:ext uri="{FF2B5EF4-FFF2-40B4-BE49-F238E27FC236}">
                    <a16:creationId xmlns:a16="http://schemas.microsoft.com/office/drawing/2014/main" id="{09B7A4CA-295F-4CDD-B406-5C42F12940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5" y="2615"/>
                <a:ext cx="32" cy="11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60392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5" name="AutoShape 1303">
                <a:extLst>
                  <a:ext uri="{FF2B5EF4-FFF2-40B4-BE49-F238E27FC236}">
                    <a16:creationId xmlns:a16="http://schemas.microsoft.com/office/drawing/2014/main" id="{ECBA0FCB-7AAE-4780-8464-23FA1904AA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9" y="2629"/>
                <a:ext cx="24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6" name="Oval 1304">
                <a:extLst>
                  <a:ext uri="{FF2B5EF4-FFF2-40B4-BE49-F238E27FC236}">
                    <a16:creationId xmlns:a16="http://schemas.microsoft.com/office/drawing/2014/main" id="{B4B5FE78-A8B2-4DA7-A7B3-A40969C4F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5" y="2746"/>
                <a:ext cx="32" cy="52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60392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7" name="Oval 1305">
                <a:extLst>
                  <a:ext uri="{FF2B5EF4-FFF2-40B4-BE49-F238E27FC236}">
                    <a16:creationId xmlns:a16="http://schemas.microsoft.com/office/drawing/2014/main" id="{86D51489-E495-4344-BCED-0D5E12CC1F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9" y="2753"/>
                <a:ext cx="24" cy="38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618" name="Group 1306">
                <a:extLst>
                  <a:ext uri="{FF2B5EF4-FFF2-40B4-BE49-F238E27FC236}">
                    <a16:creationId xmlns:a16="http://schemas.microsoft.com/office/drawing/2014/main" id="{67F69B54-66CF-46C9-B970-04942012DF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2" y="1939"/>
                <a:ext cx="99" cy="863"/>
                <a:chOff x="1810" y="1760"/>
                <a:chExt cx="214" cy="1814"/>
              </a:xfrm>
            </p:grpSpPr>
            <p:sp>
              <p:nvSpPr>
                <p:cNvPr id="14619" name="AutoShape 1307">
                  <a:extLst>
                    <a:ext uri="{FF2B5EF4-FFF2-40B4-BE49-F238E27FC236}">
                      <a16:creationId xmlns:a16="http://schemas.microsoft.com/office/drawing/2014/main" id="{6A6A875D-3E90-409E-9EB5-E8E7D7C1FE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10" y="1760"/>
                  <a:ext cx="11" cy="181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20" name="AutoShape 1308">
                  <a:extLst>
                    <a:ext uri="{FF2B5EF4-FFF2-40B4-BE49-F238E27FC236}">
                      <a16:creationId xmlns:a16="http://schemas.microsoft.com/office/drawing/2014/main" id="{28BCEFC0-77CF-4A2B-B503-26D910FFBF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13" y="1760"/>
                  <a:ext cx="11" cy="181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21" name="Group 1309">
                <a:extLst>
                  <a:ext uri="{FF2B5EF4-FFF2-40B4-BE49-F238E27FC236}">
                    <a16:creationId xmlns:a16="http://schemas.microsoft.com/office/drawing/2014/main" id="{2AC0844A-5D03-4CAC-9187-1E9A001198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00" y="2059"/>
                <a:ext cx="42" cy="146"/>
                <a:chOff x="1396" y="1979"/>
                <a:chExt cx="364" cy="1173"/>
              </a:xfrm>
            </p:grpSpPr>
            <p:sp>
              <p:nvSpPr>
                <p:cNvPr id="14622" name="AutoShape 1310">
                  <a:extLst>
                    <a:ext uri="{FF2B5EF4-FFF2-40B4-BE49-F238E27FC236}">
                      <a16:creationId xmlns:a16="http://schemas.microsoft.com/office/drawing/2014/main" id="{3BAFFA15-BFD6-470A-8F51-AE620226EE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535" y="2112"/>
                  <a:ext cx="86" cy="363"/>
                </a:xfrm>
                <a:prstGeom prst="bevel">
                  <a:avLst>
                    <a:gd name="adj" fmla="val 12500"/>
                  </a:avLst>
                </a:prstGeom>
                <a:solidFill>
                  <a:srgbClr val="99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23" name="AutoShape 1311">
                  <a:extLst>
                    <a:ext uri="{FF2B5EF4-FFF2-40B4-BE49-F238E27FC236}">
                      <a16:creationId xmlns:a16="http://schemas.microsoft.com/office/drawing/2014/main" id="{C7DBE12E-E848-4D23-A520-D040CB8D7C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535" y="1840"/>
                  <a:ext cx="85" cy="364"/>
                </a:xfrm>
                <a:prstGeom prst="bevel">
                  <a:avLst>
                    <a:gd name="adj" fmla="val 12500"/>
                  </a:avLst>
                </a:prstGeom>
                <a:solidFill>
                  <a:srgbClr val="99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24" name="AutoShape 1312">
                  <a:extLst>
                    <a:ext uri="{FF2B5EF4-FFF2-40B4-BE49-F238E27FC236}">
                      <a16:creationId xmlns:a16="http://schemas.microsoft.com/office/drawing/2014/main" id="{92616593-DC55-463E-B2FB-CA29B725B6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535" y="2384"/>
                  <a:ext cx="85" cy="364"/>
                </a:xfrm>
                <a:prstGeom prst="bevel">
                  <a:avLst>
                    <a:gd name="adj" fmla="val 12500"/>
                  </a:avLst>
                </a:prstGeom>
                <a:solidFill>
                  <a:srgbClr val="99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25" name="AutoShape 1313">
                  <a:extLst>
                    <a:ext uri="{FF2B5EF4-FFF2-40B4-BE49-F238E27FC236}">
                      <a16:creationId xmlns:a16="http://schemas.microsoft.com/office/drawing/2014/main" id="{540E981F-05E9-4AAB-B113-1FF9D4E77A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535" y="2656"/>
                  <a:ext cx="85" cy="364"/>
                </a:xfrm>
                <a:prstGeom prst="bevel">
                  <a:avLst>
                    <a:gd name="adj" fmla="val 12500"/>
                  </a:avLst>
                </a:prstGeom>
                <a:solidFill>
                  <a:srgbClr val="99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26" name="AutoShape 1314">
                  <a:extLst>
                    <a:ext uri="{FF2B5EF4-FFF2-40B4-BE49-F238E27FC236}">
                      <a16:creationId xmlns:a16="http://schemas.microsoft.com/office/drawing/2014/main" id="{B8D95E2D-9ABC-4C3F-BE00-41610D357E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535" y="2928"/>
                  <a:ext cx="85" cy="364"/>
                </a:xfrm>
                <a:prstGeom prst="bevel">
                  <a:avLst>
                    <a:gd name="adj" fmla="val 12500"/>
                  </a:avLst>
                </a:prstGeom>
                <a:solidFill>
                  <a:srgbClr val="99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627" name="Group 1315">
            <a:extLst>
              <a:ext uri="{FF2B5EF4-FFF2-40B4-BE49-F238E27FC236}">
                <a16:creationId xmlns:a16="http://schemas.microsoft.com/office/drawing/2014/main" id="{19464D2A-5E63-4A76-866B-5166ADAD952D}"/>
              </a:ext>
            </a:extLst>
          </p:cNvPr>
          <p:cNvGrpSpPr>
            <a:grpSpLocks/>
          </p:cNvGrpSpPr>
          <p:nvPr/>
        </p:nvGrpSpPr>
        <p:grpSpPr bwMode="auto">
          <a:xfrm>
            <a:off x="6681788" y="908050"/>
            <a:ext cx="266700" cy="1441450"/>
            <a:chOff x="2621" y="436"/>
            <a:chExt cx="636" cy="3448"/>
          </a:xfrm>
        </p:grpSpPr>
        <p:sp>
          <p:nvSpPr>
            <p:cNvPr id="14628" name="Rectangle 1316">
              <a:extLst>
                <a:ext uri="{FF2B5EF4-FFF2-40B4-BE49-F238E27FC236}">
                  <a16:creationId xmlns:a16="http://schemas.microsoft.com/office/drawing/2014/main" id="{83928D5B-C658-4F98-B64D-47E97998C2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436"/>
              <a:ext cx="181" cy="3448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DDDDDD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9" name="Rectangle 1317">
              <a:extLst>
                <a:ext uri="{FF2B5EF4-FFF2-40B4-BE49-F238E27FC236}">
                  <a16:creationId xmlns:a16="http://schemas.microsoft.com/office/drawing/2014/main" id="{D703ED47-0F9B-4C7E-B4DD-5036132A407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075" y="436"/>
              <a:ext cx="182" cy="3448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DDDDDD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0" name="Rectangle 1318">
              <a:extLst>
                <a:ext uri="{FF2B5EF4-FFF2-40B4-BE49-F238E27FC236}">
                  <a16:creationId xmlns:a16="http://schemas.microsoft.com/office/drawing/2014/main" id="{47A01402-9DEE-48E7-8B8C-9BB5527D1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482"/>
              <a:ext cx="273" cy="340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1" name="Oval 1319">
              <a:extLst>
                <a:ext uri="{FF2B5EF4-FFF2-40B4-BE49-F238E27FC236}">
                  <a16:creationId xmlns:a16="http://schemas.microsoft.com/office/drawing/2014/main" id="{2632D4DF-45CF-4651-A7AA-5276984633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0" y="572"/>
              <a:ext cx="136" cy="136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32" name="Group 1320">
              <a:extLst>
                <a:ext uri="{FF2B5EF4-FFF2-40B4-BE49-F238E27FC236}">
                  <a16:creationId xmlns:a16="http://schemas.microsoft.com/office/drawing/2014/main" id="{59E34D95-FB86-40B0-A7FC-94671B513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0" y="1888"/>
              <a:ext cx="97" cy="1452"/>
              <a:chOff x="2258" y="1616"/>
              <a:chExt cx="136" cy="2041"/>
            </a:xfrm>
          </p:grpSpPr>
          <p:grpSp>
            <p:nvGrpSpPr>
              <p:cNvPr id="14633" name="Group 1321">
                <a:extLst>
                  <a:ext uri="{FF2B5EF4-FFF2-40B4-BE49-F238E27FC236}">
                    <a16:creationId xmlns:a16="http://schemas.microsoft.com/office/drawing/2014/main" id="{688909A1-650C-45D3-BE23-B1C9BFFBCB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1616"/>
                <a:ext cx="136" cy="136"/>
                <a:chOff x="3052" y="2137"/>
                <a:chExt cx="136" cy="136"/>
              </a:xfrm>
            </p:grpSpPr>
            <p:sp>
              <p:nvSpPr>
                <p:cNvPr id="14634" name="Oval 1322">
                  <a:extLst>
                    <a:ext uri="{FF2B5EF4-FFF2-40B4-BE49-F238E27FC236}">
                      <a16:creationId xmlns:a16="http://schemas.microsoft.com/office/drawing/2014/main" id="{1A86FFB9-7724-40F1-BF5A-0648A3E850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35" name="Oval 1323">
                  <a:extLst>
                    <a:ext uri="{FF2B5EF4-FFF2-40B4-BE49-F238E27FC236}">
                      <a16:creationId xmlns:a16="http://schemas.microsoft.com/office/drawing/2014/main" id="{2D553469-9CF6-4DC8-B7B1-2C6637861B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36" name="Oval 1324">
                  <a:extLst>
                    <a:ext uri="{FF2B5EF4-FFF2-40B4-BE49-F238E27FC236}">
                      <a16:creationId xmlns:a16="http://schemas.microsoft.com/office/drawing/2014/main" id="{37FC8F19-88BD-48C7-969A-A516546D75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37" name="Group 1325">
                <a:extLst>
                  <a:ext uri="{FF2B5EF4-FFF2-40B4-BE49-F238E27FC236}">
                    <a16:creationId xmlns:a16="http://schemas.microsoft.com/office/drawing/2014/main" id="{670B50BA-6D19-4F06-92D7-4D750C33CD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1933"/>
                <a:ext cx="136" cy="136"/>
                <a:chOff x="3052" y="2137"/>
                <a:chExt cx="136" cy="136"/>
              </a:xfrm>
            </p:grpSpPr>
            <p:sp>
              <p:nvSpPr>
                <p:cNvPr id="14638" name="Oval 1326">
                  <a:extLst>
                    <a:ext uri="{FF2B5EF4-FFF2-40B4-BE49-F238E27FC236}">
                      <a16:creationId xmlns:a16="http://schemas.microsoft.com/office/drawing/2014/main" id="{2AC5D934-AB0E-415A-8198-425E284094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39" name="Oval 1327">
                  <a:extLst>
                    <a:ext uri="{FF2B5EF4-FFF2-40B4-BE49-F238E27FC236}">
                      <a16:creationId xmlns:a16="http://schemas.microsoft.com/office/drawing/2014/main" id="{7DCD0E49-A380-4786-B42A-DE636C72E6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40" name="Oval 1328">
                  <a:extLst>
                    <a:ext uri="{FF2B5EF4-FFF2-40B4-BE49-F238E27FC236}">
                      <a16:creationId xmlns:a16="http://schemas.microsoft.com/office/drawing/2014/main" id="{D0596A2C-F30C-4F7A-8356-E4D847D668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41" name="Group 1329">
                <a:extLst>
                  <a:ext uri="{FF2B5EF4-FFF2-40B4-BE49-F238E27FC236}">
                    <a16:creationId xmlns:a16="http://schemas.microsoft.com/office/drawing/2014/main" id="{6B15ED12-686E-4BCC-A9CB-85741A48C9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2250"/>
                <a:ext cx="136" cy="136"/>
                <a:chOff x="3052" y="2137"/>
                <a:chExt cx="136" cy="136"/>
              </a:xfrm>
            </p:grpSpPr>
            <p:sp>
              <p:nvSpPr>
                <p:cNvPr id="14642" name="Oval 1330">
                  <a:extLst>
                    <a:ext uri="{FF2B5EF4-FFF2-40B4-BE49-F238E27FC236}">
                      <a16:creationId xmlns:a16="http://schemas.microsoft.com/office/drawing/2014/main" id="{DD209354-E9E4-406C-B1E0-16AF0D8B83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43" name="Oval 1331">
                  <a:extLst>
                    <a:ext uri="{FF2B5EF4-FFF2-40B4-BE49-F238E27FC236}">
                      <a16:creationId xmlns:a16="http://schemas.microsoft.com/office/drawing/2014/main" id="{731B087A-989C-4C44-AE1E-7D2B7D9BD1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44" name="Oval 1332">
                  <a:extLst>
                    <a:ext uri="{FF2B5EF4-FFF2-40B4-BE49-F238E27FC236}">
                      <a16:creationId xmlns:a16="http://schemas.microsoft.com/office/drawing/2014/main" id="{F773D646-F218-4879-8C55-41A5FE7DDD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45" name="Group 1333">
                <a:extLst>
                  <a:ext uri="{FF2B5EF4-FFF2-40B4-BE49-F238E27FC236}">
                    <a16:creationId xmlns:a16="http://schemas.microsoft.com/office/drawing/2014/main" id="{A5CF2DD9-678B-4994-B8B2-A78D3322C37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2568"/>
                <a:ext cx="136" cy="136"/>
                <a:chOff x="3052" y="2137"/>
                <a:chExt cx="136" cy="136"/>
              </a:xfrm>
            </p:grpSpPr>
            <p:sp>
              <p:nvSpPr>
                <p:cNvPr id="14646" name="Oval 1334">
                  <a:extLst>
                    <a:ext uri="{FF2B5EF4-FFF2-40B4-BE49-F238E27FC236}">
                      <a16:creationId xmlns:a16="http://schemas.microsoft.com/office/drawing/2014/main" id="{AE7126F3-2331-4644-A926-9DDC48DFFD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47" name="Oval 1335">
                  <a:extLst>
                    <a:ext uri="{FF2B5EF4-FFF2-40B4-BE49-F238E27FC236}">
                      <a16:creationId xmlns:a16="http://schemas.microsoft.com/office/drawing/2014/main" id="{17F883A8-82DE-46F7-A756-9252C2725F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48" name="Oval 1336">
                  <a:extLst>
                    <a:ext uri="{FF2B5EF4-FFF2-40B4-BE49-F238E27FC236}">
                      <a16:creationId xmlns:a16="http://schemas.microsoft.com/office/drawing/2014/main" id="{8E265F7D-490A-4EFA-AF95-C40E5BA46C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49" name="Group 1337">
                <a:extLst>
                  <a:ext uri="{FF2B5EF4-FFF2-40B4-BE49-F238E27FC236}">
                    <a16:creationId xmlns:a16="http://schemas.microsoft.com/office/drawing/2014/main" id="{4CF67744-BA19-4C56-AA7C-1047794C81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2885"/>
                <a:ext cx="136" cy="136"/>
                <a:chOff x="3052" y="2137"/>
                <a:chExt cx="136" cy="136"/>
              </a:xfrm>
            </p:grpSpPr>
            <p:sp>
              <p:nvSpPr>
                <p:cNvPr id="14650" name="Oval 1338">
                  <a:extLst>
                    <a:ext uri="{FF2B5EF4-FFF2-40B4-BE49-F238E27FC236}">
                      <a16:creationId xmlns:a16="http://schemas.microsoft.com/office/drawing/2014/main" id="{1CB50AFD-5AAA-4CBA-A721-B5206B9C7E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51" name="Oval 1339">
                  <a:extLst>
                    <a:ext uri="{FF2B5EF4-FFF2-40B4-BE49-F238E27FC236}">
                      <a16:creationId xmlns:a16="http://schemas.microsoft.com/office/drawing/2014/main" id="{FA57E9F0-DD58-4203-B8F7-210E039A1B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52" name="Oval 1340">
                  <a:extLst>
                    <a:ext uri="{FF2B5EF4-FFF2-40B4-BE49-F238E27FC236}">
                      <a16:creationId xmlns:a16="http://schemas.microsoft.com/office/drawing/2014/main" id="{9E05A823-EA6F-4F4D-AB75-316D4D6CAD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53" name="Group 1341">
                <a:extLst>
                  <a:ext uri="{FF2B5EF4-FFF2-40B4-BE49-F238E27FC236}">
                    <a16:creationId xmlns:a16="http://schemas.microsoft.com/office/drawing/2014/main" id="{CE8269D4-8EEB-4041-B802-EC51F91018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3204"/>
                <a:ext cx="136" cy="136"/>
                <a:chOff x="3052" y="2137"/>
                <a:chExt cx="136" cy="136"/>
              </a:xfrm>
            </p:grpSpPr>
            <p:sp>
              <p:nvSpPr>
                <p:cNvPr id="14654" name="Oval 1342">
                  <a:extLst>
                    <a:ext uri="{FF2B5EF4-FFF2-40B4-BE49-F238E27FC236}">
                      <a16:creationId xmlns:a16="http://schemas.microsoft.com/office/drawing/2014/main" id="{8EDC85B6-9BFA-4111-B658-0E4DAA61F6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55" name="Oval 1343">
                  <a:extLst>
                    <a:ext uri="{FF2B5EF4-FFF2-40B4-BE49-F238E27FC236}">
                      <a16:creationId xmlns:a16="http://schemas.microsoft.com/office/drawing/2014/main" id="{C6F1F151-660D-4BCB-9943-1380975F48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56" name="Oval 1344">
                  <a:extLst>
                    <a:ext uri="{FF2B5EF4-FFF2-40B4-BE49-F238E27FC236}">
                      <a16:creationId xmlns:a16="http://schemas.microsoft.com/office/drawing/2014/main" id="{1E3F0AAB-C496-433A-B46D-C6B81D08BC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57" name="Group 1345">
                <a:extLst>
                  <a:ext uri="{FF2B5EF4-FFF2-40B4-BE49-F238E27FC236}">
                    <a16:creationId xmlns:a16="http://schemas.microsoft.com/office/drawing/2014/main" id="{04C84C73-9A16-4E4C-AA9D-884E87E3B43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3521"/>
                <a:ext cx="136" cy="136"/>
                <a:chOff x="3052" y="2137"/>
                <a:chExt cx="136" cy="136"/>
              </a:xfrm>
            </p:grpSpPr>
            <p:sp>
              <p:nvSpPr>
                <p:cNvPr id="14658" name="Oval 1346">
                  <a:extLst>
                    <a:ext uri="{FF2B5EF4-FFF2-40B4-BE49-F238E27FC236}">
                      <a16:creationId xmlns:a16="http://schemas.microsoft.com/office/drawing/2014/main" id="{66BB6E07-1788-447C-B3B1-759B54C9C5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59" name="Oval 1347">
                  <a:extLst>
                    <a:ext uri="{FF2B5EF4-FFF2-40B4-BE49-F238E27FC236}">
                      <a16:creationId xmlns:a16="http://schemas.microsoft.com/office/drawing/2014/main" id="{BBB54253-7FA3-47FA-B312-457F9B44B0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60" name="Oval 1348">
                  <a:extLst>
                    <a:ext uri="{FF2B5EF4-FFF2-40B4-BE49-F238E27FC236}">
                      <a16:creationId xmlns:a16="http://schemas.microsoft.com/office/drawing/2014/main" id="{86ED9BA2-4446-4C47-B4D6-055F33FF2D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661" name="Group 1349">
            <a:extLst>
              <a:ext uri="{FF2B5EF4-FFF2-40B4-BE49-F238E27FC236}">
                <a16:creationId xmlns:a16="http://schemas.microsoft.com/office/drawing/2014/main" id="{E3EE5183-BACD-46B5-BF5C-ED628492AABC}"/>
              </a:ext>
            </a:extLst>
          </p:cNvPr>
          <p:cNvGrpSpPr>
            <a:grpSpLocks/>
          </p:cNvGrpSpPr>
          <p:nvPr/>
        </p:nvGrpSpPr>
        <p:grpSpPr bwMode="auto">
          <a:xfrm>
            <a:off x="4808538" y="4797425"/>
            <a:ext cx="342900" cy="1439863"/>
            <a:chOff x="2394" y="482"/>
            <a:chExt cx="453" cy="1905"/>
          </a:xfrm>
        </p:grpSpPr>
        <p:sp>
          <p:nvSpPr>
            <p:cNvPr id="14662" name="Rectangle 1350">
              <a:extLst>
                <a:ext uri="{FF2B5EF4-FFF2-40B4-BE49-F238E27FC236}">
                  <a16:creationId xmlns:a16="http://schemas.microsoft.com/office/drawing/2014/main" id="{CFBC712E-5505-4DBC-88FE-C164959DFD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482"/>
              <a:ext cx="90" cy="1905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3" name="Rectangle 1351">
              <a:extLst>
                <a:ext uri="{FF2B5EF4-FFF2-40B4-BE49-F238E27FC236}">
                  <a16:creationId xmlns:a16="http://schemas.microsoft.com/office/drawing/2014/main" id="{D6788941-B3F9-4DB9-A240-E55911A6E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482"/>
              <a:ext cx="45" cy="190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4" name="Rectangle 1352">
              <a:extLst>
                <a:ext uri="{FF2B5EF4-FFF2-40B4-BE49-F238E27FC236}">
                  <a16:creationId xmlns:a16="http://schemas.microsoft.com/office/drawing/2014/main" id="{9063EECA-3EF4-4302-91CA-6221ECEF8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482"/>
              <a:ext cx="90" cy="1905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5" name="Rectangle 1353">
              <a:extLst>
                <a:ext uri="{FF2B5EF4-FFF2-40B4-BE49-F238E27FC236}">
                  <a16:creationId xmlns:a16="http://schemas.microsoft.com/office/drawing/2014/main" id="{7AFC81CF-1DAF-4F1F-B803-D566A1D45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482"/>
              <a:ext cx="45" cy="190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6" name="Rectangle 1354">
              <a:extLst>
                <a:ext uri="{FF2B5EF4-FFF2-40B4-BE49-F238E27FC236}">
                  <a16:creationId xmlns:a16="http://schemas.microsoft.com/office/drawing/2014/main" id="{7289D057-A89A-4B08-8E51-4DC837E20F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482"/>
              <a:ext cx="182" cy="1905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7" name="Rectangle 1355">
              <a:extLst>
                <a:ext uri="{FF2B5EF4-FFF2-40B4-BE49-F238E27FC236}">
                  <a16:creationId xmlns:a16="http://schemas.microsoft.com/office/drawing/2014/main" id="{224C5413-32E1-4EB8-8727-30425F6C35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572"/>
              <a:ext cx="90" cy="4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8" name="Oval 1356">
              <a:extLst>
                <a:ext uri="{FF2B5EF4-FFF2-40B4-BE49-F238E27FC236}">
                  <a16:creationId xmlns:a16="http://schemas.microsoft.com/office/drawing/2014/main" id="{444AE96E-FFBA-4D29-AA35-D2CF819561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9" y="1117"/>
              <a:ext cx="45" cy="4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9" name="Oval 1357">
              <a:extLst>
                <a:ext uri="{FF2B5EF4-FFF2-40B4-BE49-F238E27FC236}">
                  <a16:creationId xmlns:a16="http://schemas.microsoft.com/office/drawing/2014/main" id="{D9DFBA60-1DDD-4EB2-AF89-6AE3803F8A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9" y="1253"/>
              <a:ext cx="45" cy="4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0" name="Oval 1358">
              <a:extLst>
                <a:ext uri="{FF2B5EF4-FFF2-40B4-BE49-F238E27FC236}">
                  <a16:creationId xmlns:a16="http://schemas.microsoft.com/office/drawing/2014/main" id="{0B567BD4-73A8-44BD-A3CC-9036B60BAA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9" y="1389"/>
              <a:ext cx="45" cy="4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1" name="Oval 1359">
              <a:extLst>
                <a:ext uri="{FF2B5EF4-FFF2-40B4-BE49-F238E27FC236}">
                  <a16:creationId xmlns:a16="http://schemas.microsoft.com/office/drawing/2014/main" id="{40BF3BFC-1393-411C-BBB2-197B61E28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9" y="1525"/>
              <a:ext cx="45" cy="4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72" name="Group 1360">
              <a:extLst>
                <a:ext uri="{FF2B5EF4-FFF2-40B4-BE49-F238E27FC236}">
                  <a16:creationId xmlns:a16="http://schemas.microsoft.com/office/drawing/2014/main" id="{38020310-8B61-4B65-AD9C-B42FF7F39F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76" y="1888"/>
              <a:ext cx="75" cy="260"/>
              <a:chOff x="1171" y="1692"/>
              <a:chExt cx="53" cy="184"/>
            </a:xfrm>
          </p:grpSpPr>
          <p:sp>
            <p:nvSpPr>
              <p:cNvPr id="14673" name="AutoShape 1361">
                <a:extLst>
                  <a:ext uri="{FF2B5EF4-FFF2-40B4-BE49-F238E27FC236}">
                    <a16:creationId xmlns:a16="http://schemas.microsoft.com/office/drawing/2014/main" id="{8BB2610F-5D3C-4F98-AD8E-11D9C0EACB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1" y="1692"/>
                <a:ext cx="53" cy="11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0392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4" name="AutoShape 1362">
                <a:extLst>
                  <a:ext uri="{FF2B5EF4-FFF2-40B4-BE49-F238E27FC236}">
                    <a16:creationId xmlns:a16="http://schemas.microsoft.com/office/drawing/2014/main" id="{FCA04228-CBBD-47F3-9D1F-71B6D24040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8" y="1705"/>
                <a:ext cx="39" cy="9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0392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5" name="Oval 1363">
                <a:extLst>
                  <a:ext uri="{FF2B5EF4-FFF2-40B4-BE49-F238E27FC236}">
                    <a16:creationId xmlns:a16="http://schemas.microsoft.com/office/drawing/2014/main" id="{7DDDF5C1-16E4-478C-9AEC-2230860202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1" y="1823"/>
                <a:ext cx="53" cy="53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0392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6" name="Oval 1364">
                <a:extLst>
                  <a:ext uri="{FF2B5EF4-FFF2-40B4-BE49-F238E27FC236}">
                    <a16:creationId xmlns:a16="http://schemas.microsoft.com/office/drawing/2014/main" id="{6BA2EA80-3428-4F5B-88A6-E028F6776A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8" y="1830"/>
                <a:ext cx="39" cy="4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60392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677" name="Group 1365">
            <a:extLst>
              <a:ext uri="{FF2B5EF4-FFF2-40B4-BE49-F238E27FC236}">
                <a16:creationId xmlns:a16="http://schemas.microsoft.com/office/drawing/2014/main" id="{48ACDDB1-74C8-4C61-A61B-504AD7D0F59D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5445125"/>
            <a:ext cx="1296987" cy="279400"/>
            <a:chOff x="1986" y="1842"/>
            <a:chExt cx="1678" cy="363"/>
          </a:xfrm>
        </p:grpSpPr>
        <p:sp>
          <p:nvSpPr>
            <p:cNvPr id="14678" name="AutoShape 1366">
              <a:extLst>
                <a:ext uri="{FF2B5EF4-FFF2-40B4-BE49-F238E27FC236}">
                  <a16:creationId xmlns:a16="http://schemas.microsoft.com/office/drawing/2014/main" id="{FD0517F4-9D6B-4772-9B1D-D8415F8B52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2069"/>
              <a:ext cx="1588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9" name="AutoShape 1367">
              <a:extLst>
                <a:ext uri="{FF2B5EF4-FFF2-40B4-BE49-F238E27FC236}">
                  <a16:creationId xmlns:a16="http://schemas.microsoft.com/office/drawing/2014/main" id="{4D4F5FB8-74BF-4408-8E25-16D9FF63B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69"/>
              <a:ext cx="1678" cy="91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0" name="AutoShape 1368">
              <a:extLst>
                <a:ext uri="{FF2B5EF4-FFF2-40B4-BE49-F238E27FC236}">
                  <a16:creationId xmlns:a16="http://schemas.microsoft.com/office/drawing/2014/main" id="{78DABD18-71BD-4911-AD94-EC5720B98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1842"/>
              <a:ext cx="1406" cy="92"/>
            </a:xfrm>
            <a:prstGeom prst="roundRect">
              <a:avLst>
                <a:gd name="adj" fmla="val 50000"/>
              </a:avLst>
            </a:prstGeom>
            <a:solidFill>
              <a:srgbClr val="4D4D4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1" name="Freeform 1369">
              <a:extLst>
                <a:ext uri="{FF2B5EF4-FFF2-40B4-BE49-F238E27FC236}">
                  <a16:creationId xmlns:a16="http://schemas.microsoft.com/office/drawing/2014/main" id="{9EC21AB1-E54A-40EB-A06D-AB4112567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1888"/>
              <a:ext cx="1678" cy="227"/>
            </a:xfrm>
            <a:custGeom>
              <a:avLst/>
              <a:gdLst>
                <a:gd name="T0" fmla="*/ 0 w 1678"/>
                <a:gd name="T1" fmla="*/ 227 h 227"/>
                <a:gd name="T2" fmla="*/ 136 w 1678"/>
                <a:gd name="T3" fmla="*/ 0 h 227"/>
                <a:gd name="T4" fmla="*/ 1542 w 1678"/>
                <a:gd name="T5" fmla="*/ 0 h 227"/>
                <a:gd name="T6" fmla="*/ 1678 w 1678"/>
                <a:gd name="T7" fmla="*/ 227 h 227"/>
                <a:gd name="T8" fmla="*/ 0 w 167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8" h="227">
                  <a:moveTo>
                    <a:pt x="0" y="227"/>
                  </a:moveTo>
                  <a:lnTo>
                    <a:pt x="136" y="0"/>
                  </a:lnTo>
                  <a:lnTo>
                    <a:pt x="1542" y="0"/>
                  </a:lnTo>
                  <a:lnTo>
                    <a:pt x="1678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4D4D4D"/>
                </a:gs>
                <a:gs pos="100000">
                  <a:srgbClr val="0000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82" name="AutoShape 1370">
              <a:extLst>
                <a:ext uri="{FF2B5EF4-FFF2-40B4-BE49-F238E27FC236}">
                  <a16:creationId xmlns:a16="http://schemas.microsoft.com/office/drawing/2014/main" id="{33056EC0-114F-4D0D-A13D-6155F48225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14" y="1280"/>
              <a:ext cx="13" cy="164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3" name="AutoShape 1371">
              <a:extLst>
                <a:ext uri="{FF2B5EF4-FFF2-40B4-BE49-F238E27FC236}">
                  <a16:creationId xmlns:a16="http://schemas.microsoft.com/office/drawing/2014/main" id="{9F5602A3-FAD4-428B-81BC-947F22B156D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122" y="1888"/>
              <a:ext cx="1406" cy="91"/>
            </a:xfrm>
            <a:custGeom>
              <a:avLst/>
              <a:gdLst>
                <a:gd name="G0" fmla="+- 783 0 0"/>
                <a:gd name="G1" fmla="+- 21600 0 783"/>
                <a:gd name="G2" fmla="*/ 783 1 2"/>
                <a:gd name="G3" fmla="+- 21600 0 G2"/>
                <a:gd name="G4" fmla="+/ 783 21600 2"/>
                <a:gd name="G5" fmla="+/ G1 0 2"/>
                <a:gd name="G6" fmla="*/ 21600 21600 783"/>
                <a:gd name="G7" fmla="*/ G6 1 2"/>
                <a:gd name="G8" fmla="+- 21600 0 G7"/>
                <a:gd name="G9" fmla="*/ 21600 1 2"/>
                <a:gd name="G10" fmla="+- 783 0 G9"/>
                <a:gd name="G11" fmla="?: G10 G8 0"/>
                <a:gd name="G12" fmla="?: G10 G7 21600"/>
                <a:gd name="T0" fmla="*/ 21208 w 21600"/>
                <a:gd name="T1" fmla="*/ 10800 h 21600"/>
                <a:gd name="T2" fmla="*/ 10800 w 21600"/>
                <a:gd name="T3" fmla="*/ 21600 h 21600"/>
                <a:gd name="T4" fmla="*/ 392 w 21600"/>
                <a:gd name="T5" fmla="*/ 10800 h 21600"/>
                <a:gd name="T6" fmla="*/ 10800 w 21600"/>
                <a:gd name="T7" fmla="*/ 0 h 21600"/>
                <a:gd name="T8" fmla="*/ 2192 w 21600"/>
                <a:gd name="T9" fmla="*/ 2192 h 21600"/>
                <a:gd name="T10" fmla="*/ 19408 w 21600"/>
                <a:gd name="T11" fmla="*/ 1940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83" y="21600"/>
                  </a:lnTo>
                  <a:lnTo>
                    <a:pt x="2081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84" name="Group 1372">
              <a:extLst>
                <a:ext uri="{FF2B5EF4-FFF2-40B4-BE49-F238E27FC236}">
                  <a16:creationId xmlns:a16="http://schemas.microsoft.com/office/drawing/2014/main" id="{120CB304-6337-4EE4-8C33-165A2EE4E6F2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2465" y="1659"/>
              <a:ext cx="47" cy="551"/>
              <a:chOff x="1202" y="1499"/>
              <a:chExt cx="22" cy="261"/>
            </a:xfrm>
          </p:grpSpPr>
          <p:grpSp>
            <p:nvGrpSpPr>
              <p:cNvPr id="14685" name="Group 1373">
                <a:extLst>
                  <a:ext uri="{FF2B5EF4-FFF2-40B4-BE49-F238E27FC236}">
                    <a16:creationId xmlns:a16="http://schemas.microsoft.com/office/drawing/2014/main" id="{B0595FAF-BC26-44B9-9C6E-FEF2E2209D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02" y="1499"/>
                <a:ext cx="22" cy="21"/>
                <a:chOff x="3052" y="2137"/>
                <a:chExt cx="136" cy="136"/>
              </a:xfrm>
            </p:grpSpPr>
            <p:sp>
              <p:nvSpPr>
                <p:cNvPr id="14686" name="Oval 1374">
                  <a:extLst>
                    <a:ext uri="{FF2B5EF4-FFF2-40B4-BE49-F238E27FC236}">
                      <a16:creationId xmlns:a16="http://schemas.microsoft.com/office/drawing/2014/main" id="{4EA64C16-43D7-4018-B9CA-8A12E4F830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87" name="Oval 1375">
                  <a:extLst>
                    <a:ext uri="{FF2B5EF4-FFF2-40B4-BE49-F238E27FC236}">
                      <a16:creationId xmlns:a16="http://schemas.microsoft.com/office/drawing/2014/main" id="{0F94D5D9-362B-468F-9956-B4E4F6CFD4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88" name="Oval 1376">
                  <a:extLst>
                    <a:ext uri="{FF2B5EF4-FFF2-40B4-BE49-F238E27FC236}">
                      <a16:creationId xmlns:a16="http://schemas.microsoft.com/office/drawing/2014/main" id="{E1882FF9-890A-4898-B8FA-A66561C0E0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89" name="Group 1377">
                <a:extLst>
                  <a:ext uri="{FF2B5EF4-FFF2-40B4-BE49-F238E27FC236}">
                    <a16:creationId xmlns:a16="http://schemas.microsoft.com/office/drawing/2014/main" id="{D070AC9B-EF70-4885-B454-8DE130809F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02" y="1579"/>
                <a:ext cx="22" cy="21"/>
                <a:chOff x="3052" y="2137"/>
                <a:chExt cx="136" cy="136"/>
              </a:xfrm>
            </p:grpSpPr>
            <p:sp>
              <p:nvSpPr>
                <p:cNvPr id="14690" name="Oval 1378">
                  <a:extLst>
                    <a:ext uri="{FF2B5EF4-FFF2-40B4-BE49-F238E27FC236}">
                      <a16:creationId xmlns:a16="http://schemas.microsoft.com/office/drawing/2014/main" id="{005B1651-54D3-43A1-8286-25BE019050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91" name="Oval 1379">
                  <a:extLst>
                    <a:ext uri="{FF2B5EF4-FFF2-40B4-BE49-F238E27FC236}">
                      <a16:creationId xmlns:a16="http://schemas.microsoft.com/office/drawing/2014/main" id="{6619CE2E-E373-49B9-922E-1F93562597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92" name="Oval 1380">
                  <a:extLst>
                    <a:ext uri="{FF2B5EF4-FFF2-40B4-BE49-F238E27FC236}">
                      <a16:creationId xmlns:a16="http://schemas.microsoft.com/office/drawing/2014/main" id="{9EEC60A7-420E-47AA-91DA-D1080A2C02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93" name="Group 1381">
                <a:extLst>
                  <a:ext uri="{FF2B5EF4-FFF2-40B4-BE49-F238E27FC236}">
                    <a16:creationId xmlns:a16="http://schemas.microsoft.com/office/drawing/2014/main" id="{7A7FEA45-DD97-4EBB-95D3-C9D4E1A462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02" y="1659"/>
                <a:ext cx="22" cy="21"/>
                <a:chOff x="3052" y="2137"/>
                <a:chExt cx="136" cy="136"/>
              </a:xfrm>
            </p:grpSpPr>
            <p:sp>
              <p:nvSpPr>
                <p:cNvPr id="14694" name="Oval 1382">
                  <a:extLst>
                    <a:ext uri="{FF2B5EF4-FFF2-40B4-BE49-F238E27FC236}">
                      <a16:creationId xmlns:a16="http://schemas.microsoft.com/office/drawing/2014/main" id="{0BB31A67-CA1C-4890-8DC6-6815FE868D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95" name="Oval 1383">
                  <a:extLst>
                    <a:ext uri="{FF2B5EF4-FFF2-40B4-BE49-F238E27FC236}">
                      <a16:creationId xmlns:a16="http://schemas.microsoft.com/office/drawing/2014/main" id="{6823F8EE-FE50-4CD2-A7D7-BED2BF8470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96" name="Oval 1384">
                  <a:extLst>
                    <a:ext uri="{FF2B5EF4-FFF2-40B4-BE49-F238E27FC236}">
                      <a16:creationId xmlns:a16="http://schemas.microsoft.com/office/drawing/2014/main" id="{92D0E7EF-A7F2-4749-A297-CB2BB52308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97" name="Group 1385">
                <a:extLst>
                  <a:ext uri="{FF2B5EF4-FFF2-40B4-BE49-F238E27FC236}">
                    <a16:creationId xmlns:a16="http://schemas.microsoft.com/office/drawing/2014/main" id="{73A74ADB-CC59-41C1-9D90-F97701BA144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02" y="1739"/>
                <a:ext cx="22" cy="21"/>
                <a:chOff x="3052" y="2137"/>
                <a:chExt cx="136" cy="136"/>
              </a:xfrm>
            </p:grpSpPr>
            <p:sp>
              <p:nvSpPr>
                <p:cNvPr id="14698" name="Oval 1386">
                  <a:extLst>
                    <a:ext uri="{FF2B5EF4-FFF2-40B4-BE49-F238E27FC236}">
                      <a16:creationId xmlns:a16="http://schemas.microsoft.com/office/drawing/2014/main" id="{1B0FB921-6103-42AA-B27C-C9539F57EF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99" name="Oval 1387">
                  <a:extLst>
                    <a:ext uri="{FF2B5EF4-FFF2-40B4-BE49-F238E27FC236}">
                      <a16:creationId xmlns:a16="http://schemas.microsoft.com/office/drawing/2014/main" id="{DCC4C684-3D5C-4AFF-B061-CB25C85228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00" name="Oval 1388">
                  <a:extLst>
                    <a:ext uri="{FF2B5EF4-FFF2-40B4-BE49-F238E27FC236}">
                      <a16:creationId xmlns:a16="http://schemas.microsoft.com/office/drawing/2014/main" id="{C1E9FF4F-CECD-4F78-87F2-200B4C716D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701" name="AutoShape 1389">
              <a:extLst>
                <a:ext uri="{FF2B5EF4-FFF2-40B4-BE49-F238E27FC236}">
                  <a16:creationId xmlns:a16="http://schemas.microsoft.com/office/drawing/2014/main" id="{32738225-77BF-4E2D-B9AA-8DFD33802F4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122" y="1888"/>
              <a:ext cx="1406" cy="91"/>
            </a:xfrm>
            <a:custGeom>
              <a:avLst/>
              <a:gdLst>
                <a:gd name="G0" fmla="+- 783 0 0"/>
                <a:gd name="G1" fmla="+- 21600 0 783"/>
                <a:gd name="G2" fmla="*/ 783 1 2"/>
                <a:gd name="G3" fmla="+- 21600 0 G2"/>
                <a:gd name="G4" fmla="+/ 783 21600 2"/>
                <a:gd name="G5" fmla="+/ G1 0 2"/>
                <a:gd name="G6" fmla="*/ 21600 21600 783"/>
                <a:gd name="G7" fmla="*/ G6 1 2"/>
                <a:gd name="G8" fmla="+- 21600 0 G7"/>
                <a:gd name="G9" fmla="*/ 21600 1 2"/>
                <a:gd name="G10" fmla="+- 783 0 G9"/>
                <a:gd name="G11" fmla="?: G10 G8 0"/>
                <a:gd name="G12" fmla="?: G10 G7 21600"/>
                <a:gd name="T0" fmla="*/ 21208 w 21600"/>
                <a:gd name="T1" fmla="*/ 10800 h 21600"/>
                <a:gd name="T2" fmla="*/ 10800 w 21600"/>
                <a:gd name="T3" fmla="*/ 21600 h 21600"/>
                <a:gd name="T4" fmla="*/ 392 w 21600"/>
                <a:gd name="T5" fmla="*/ 10800 h 21600"/>
                <a:gd name="T6" fmla="*/ 10800 w 21600"/>
                <a:gd name="T7" fmla="*/ 0 h 21600"/>
                <a:gd name="T8" fmla="*/ 2192 w 21600"/>
                <a:gd name="T9" fmla="*/ 2192 h 21600"/>
                <a:gd name="T10" fmla="*/ 19408 w 21600"/>
                <a:gd name="T11" fmla="*/ 1940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83" y="21600"/>
                  </a:lnTo>
                  <a:lnTo>
                    <a:pt x="2081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02" name="Group 1390">
            <a:extLst>
              <a:ext uri="{FF2B5EF4-FFF2-40B4-BE49-F238E27FC236}">
                <a16:creationId xmlns:a16="http://schemas.microsoft.com/office/drawing/2014/main" id="{BD788219-81E4-4893-B4D1-E1A6674D6FD1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3429000"/>
            <a:ext cx="1439863" cy="360363"/>
            <a:chOff x="1306" y="1298"/>
            <a:chExt cx="1633" cy="408"/>
          </a:xfrm>
        </p:grpSpPr>
        <p:sp>
          <p:nvSpPr>
            <p:cNvPr id="14703" name="Rectangle 1391">
              <a:extLst>
                <a:ext uri="{FF2B5EF4-FFF2-40B4-BE49-F238E27FC236}">
                  <a16:creationId xmlns:a16="http://schemas.microsoft.com/office/drawing/2014/main" id="{65805079-B446-46F5-AAB6-D59889EB0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9" y="1389"/>
              <a:ext cx="1587" cy="272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4" name="Rectangle 1392">
              <a:extLst>
                <a:ext uri="{FF2B5EF4-FFF2-40B4-BE49-F238E27FC236}">
                  <a16:creationId xmlns:a16="http://schemas.microsoft.com/office/drawing/2014/main" id="{E49136FB-31BB-4154-822C-686BB065C6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344"/>
              <a:ext cx="1633" cy="45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5" name="Rectangle 1393">
              <a:extLst>
                <a:ext uri="{FF2B5EF4-FFF2-40B4-BE49-F238E27FC236}">
                  <a16:creationId xmlns:a16="http://schemas.microsoft.com/office/drawing/2014/main" id="{567255AA-DD74-439A-ABC5-B76A1B2862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434"/>
              <a:ext cx="1633" cy="45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6" name="Rectangle 1394">
              <a:extLst>
                <a:ext uri="{FF2B5EF4-FFF2-40B4-BE49-F238E27FC236}">
                  <a16:creationId xmlns:a16="http://schemas.microsoft.com/office/drawing/2014/main" id="{F9EE26EC-7C78-4800-8588-EF39D20FC7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525"/>
              <a:ext cx="1633" cy="45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7" name="Rectangle 1395">
              <a:extLst>
                <a:ext uri="{FF2B5EF4-FFF2-40B4-BE49-F238E27FC236}">
                  <a16:creationId xmlns:a16="http://schemas.microsoft.com/office/drawing/2014/main" id="{5E401752-FFA4-4D34-8E57-67CDCAF68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616"/>
              <a:ext cx="1633" cy="45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8" name="AutoShape 1396">
              <a:extLst>
                <a:ext uri="{FF2B5EF4-FFF2-40B4-BE49-F238E27FC236}">
                  <a16:creationId xmlns:a16="http://schemas.microsoft.com/office/drawing/2014/main" id="{44C6A4FE-6D17-4347-936D-90E5B0AF9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661"/>
              <a:ext cx="1633" cy="45"/>
            </a:xfrm>
            <a:custGeom>
              <a:avLst/>
              <a:gdLst>
                <a:gd name="G0" fmla="+- 661 0 0"/>
                <a:gd name="G1" fmla="+- 21600 0 661"/>
                <a:gd name="G2" fmla="*/ 661 1 2"/>
                <a:gd name="G3" fmla="+- 21600 0 G2"/>
                <a:gd name="G4" fmla="+/ 661 21600 2"/>
                <a:gd name="G5" fmla="+/ G1 0 2"/>
                <a:gd name="G6" fmla="*/ 21600 21600 661"/>
                <a:gd name="G7" fmla="*/ G6 1 2"/>
                <a:gd name="G8" fmla="+- 21600 0 G7"/>
                <a:gd name="G9" fmla="*/ 21600 1 2"/>
                <a:gd name="G10" fmla="+- 661 0 G9"/>
                <a:gd name="G11" fmla="?: G10 G8 0"/>
                <a:gd name="G12" fmla="?: G10 G7 21600"/>
                <a:gd name="T0" fmla="*/ 21269 w 21600"/>
                <a:gd name="T1" fmla="*/ 10800 h 21600"/>
                <a:gd name="T2" fmla="*/ 10800 w 21600"/>
                <a:gd name="T3" fmla="*/ 21600 h 21600"/>
                <a:gd name="T4" fmla="*/ 331 w 21600"/>
                <a:gd name="T5" fmla="*/ 10800 h 21600"/>
                <a:gd name="T6" fmla="*/ 10800 w 21600"/>
                <a:gd name="T7" fmla="*/ 0 h 21600"/>
                <a:gd name="T8" fmla="*/ 2131 w 21600"/>
                <a:gd name="T9" fmla="*/ 2131 h 21600"/>
                <a:gd name="T10" fmla="*/ 19469 w 21600"/>
                <a:gd name="T11" fmla="*/ 194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61" y="21600"/>
                  </a:lnTo>
                  <a:lnTo>
                    <a:pt x="2093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6969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9" name="AutoShape 1397">
              <a:extLst>
                <a:ext uri="{FF2B5EF4-FFF2-40B4-BE49-F238E27FC236}">
                  <a16:creationId xmlns:a16="http://schemas.microsoft.com/office/drawing/2014/main" id="{945466BE-A0AB-4D20-A3D0-CFFD7A18DFF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06" y="1298"/>
              <a:ext cx="1633" cy="45"/>
            </a:xfrm>
            <a:custGeom>
              <a:avLst/>
              <a:gdLst>
                <a:gd name="G0" fmla="+- 661 0 0"/>
                <a:gd name="G1" fmla="+- 21600 0 661"/>
                <a:gd name="G2" fmla="*/ 661 1 2"/>
                <a:gd name="G3" fmla="+- 21600 0 G2"/>
                <a:gd name="G4" fmla="+/ 661 21600 2"/>
                <a:gd name="G5" fmla="+/ G1 0 2"/>
                <a:gd name="G6" fmla="*/ 21600 21600 661"/>
                <a:gd name="G7" fmla="*/ G6 1 2"/>
                <a:gd name="G8" fmla="+- 21600 0 G7"/>
                <a:gd name="G9" fmla="*/ 21600 1 2"/>
                <a:gd name="G10" fmla="+- 661 0 G9"/>
                <a:gd name="G11" fmla="?: G10 G8 0"/>
                <a:gd name="G12" fmla="?: G10 G7 21600"/>
                <a:gd name="T0" fmla="*/ 21269 w 21600"/>
                <a:gd name="T1" fmla="*/ 10800 h 21600"/>
                <a:gd name="T2" fmla="*/ 10800 w 21600"/>
                <a:gd name="T3" fmla="*/ 21600 h 21600"/>
                <a:gd name="T4" fmla="*/ 331 w 21600"/>
                <a:gd name="T5" fmla="*/ 10800 h 21600"/>
                <a:gd name="T6" fmla="*/ 10800 w 21600"/>
                <a:gd name="T7" fmla="*/ 0 h 21600"/>
                <a:gd name="T8" fmla="*/ 2131 w 21600"/>
                <a:gd name="T9" fmla="*/ 2131 h 21600"/>
                <a:gd name="T10" fmla="*/ 19469 w 21600"/>
                <a:gd name="T11" fmla="*/ 194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61" y="21600"/>
                  </a:lnTo>
                  <a:lnTo>
                    <a:pt x="2093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0" name="Rectangle 1398">
              <a:extLst>
                <a:ext uri="{FF2B5EF4-FFF2-40B4-BE49-F238E27FC236}">
                  <a16:creationId xmlns:a16="http://schemas.microsoft.com/office/drawing/2014/main" id="{2A2F0792-B0B3-4A7E-81AB-8B2433706D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389"/>
              <a:ext cx="499" cy="45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1" name="Rectangle 1399">
              <a:extLst>
                <a:ext uri="{FF2B5EF4-FFF2-40B4-BE49-F238E27FC236}">
                  <a16:creationId xmlns:a16="http://schemas.microsoft.com/office/drawing/2014/main" id="{0BF7B3C7-2940-41E3-8557-CC8743B12D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480"/>
              <a:ext cx="499" cy="45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2" name="Rectangle 1400">
              <a:extLst>
                <a:ext uri="{FF2B5EF4-FFF2-40B4-BE49-F238E27FC236}">
                  <a16:creationId xmlns:a16="http://schemas.microsoft.com/office/drawing/2014/main" id="{18260474-7B26-4A84-9C12-B37C25BBA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570"/>
              <a:ext cx="499" cy="45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3" name="Rectangle 1401">
              <a:extLst>
                <a:ext uri="{FF2B5EF4-FFF2-40B4-BE49-F238E27FC236}">
                  <a16:creationId xmlns:a16="http://schemas.microsoft.com/office/drawing/2014/main" id="{55EADDFB-1487-47B0-A5B6-211F98BE7F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389"/>
              <a:ext cx="204" cy="45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4" name="Rectangle 1402">
              <a:extLst>
                <a:ext uri="{FF2B5EF4-FFF2-40B4-BE49-F238E27FC236}">
                  <a16:creationId xmlns:a16="http://schemas.microsoft.com/office/drawing/2014/main" id="{0A1684D4-3C26-4180-845F-73DA7FB09A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480"/>
              <a:ext cx="204" cy="45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5" name="Rectangle 1403">
              <a:extLst>
                <a:ext uri="{FF2B5EF4-FFF2-40B4-BE49-F238E27FC236}">
                  <a16:creationId xmlns:a16="http://schemas.microsoft.com/office/drawing/2014/main" id="{B79B0F53-E6E5-4CA1-95B4-0AB314268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571"/>
              <a:ext cx="204" cy="45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6" name="Rectangle 1404">
              <a:extLst>
                <a:ext uri="{FF2B5EF4-FFF2-40B4-BE49-F238E27FC236}">
                  <a16:creationId xmlns:a16="http://schemas.microsoft.com/office/drawing/2014/main" id="{CF8DA336-201C-4327-8679-ECB41C221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389"/>
              <a:ext cx="204" cy="45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7" name="Rectangle 1405">
              <a:extLst>
                <a:ext uri="{FF2B5EF4-FFF2-40B4-BE49-F238E27FC236}">
                  <a16:creationId xmlns:a16="http://schemas.microsoft.com/office/drawing/2014/main" id="{3CD7918E-2071-4996-9EA0-63BCF5A5F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480"/>
              <a:ext cx="204" cy="45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8" name="Rectangle 1406">
              <a:extLst>
                <a:ext uri="{FF2B5EF4-FFF2-40B4-BE49-F238E27FC236}">
                  <a16:creationId xmlns:a16="http://schemas.microsoft.com/office/drawing/2014/main" id="{48B93BFA-7FC7-4C1C-A708-70C7963016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571"/>
              <a:ext cx="204" cy="45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19" name="Group 1407">
            <a:extLst>
              <a:ext uri="{FF2B5EF4-FFF2-40B4-BE49-F238E27FC236}">
                <a16:creationId xmlns:a16="http://schemas.microsoft.com/office/drawing/2014/main" id="{551BB5AF-A62A-4893-AA0F-E64A66DA4E4C}"/>
              </a:ext>
            </a:extLst>
          </p:cNvPr>
          <p:cNvGrpSpPr>
            <a:grpSpLocks/>
          </p:cNvGrpSpPr>
          <p:nvPr/>
        </p:nvGrpSpPr>
        <p:grpSpPr bwMode="auto">
          <a:xfrm>
            <a:off x="8408988" y="908050"/>
            <a:ext cx="587375" cy="1439863"/>
            <a:chOff x="3256" y="890"/>
            <a:chExt cx="998" cy="2449"/>
          </a:xfrm>
        </p:grpSpPr>
        <p:sp>
          <p:nvSpPr>
            <p:cNvPr id="14720" name="AutoShape 1408">
              <a:extLst>
                <a:ext uri="{FF2B5EF4-FFF2-40B4-BE49-F238E27FC236}">
                  <a16:creationId xmlns:a16="http://schemas.microsoft.com/office/drawing/2014/main" id="{B4181B0F-6403-4099-9CC6-4628640C0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3305"/>
              <a:ext cx="998" cy="34"/>
            </a:xfrm>
            <a:prstGeom prst="roundRect">
              <a:avLst>
                <a:gd name="adj" fmla="val 50000"/>
              </a:avLst>
            </a:prstGeom>
            <a:solidFill>
              <a:srgbClr val="B2B2B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1" name="Rectangle 1409">
              <a:extLst>
                <a:ext uri="{FF2B5EF4-FFF2-40B4-BE49-F238E27FC236}">
                  <a16:creationId xmlns:a16="http://schemas.microsoft.com/office/drawing/2014/main" id="{5437027E-45AC-423F-AB6F-DB8668CDF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5" y="890"/>
              <a:ext cx="499" cy="2449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2" name="Rectangle 1410">
              <a:extLst>
                <a:ext uri="{FF2B5EF4-FFF2-40B4-BE49-F238E27FC236}">
                  <a16:creationId xmlns:a16="http://schemas.microsoft.com/office/drawing/2014/main" id="{B9514261-F630-4923-BDE3-6DB6AF03DD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1" y="1071"/>
              <a:ext cx="408" cy="2087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3" name="Rectangle 1411">
              <a:extLst>
                <a:ext uri="{FF2B5EF4-FFF2-40B4-BE49-F238E27FC236}">
                  <a16:creationId xmlns:a16="http://schemas.microsoft.com/office/drawing/2014/main" id="{F6BB271E-6848-4FFE-93A7-5DA04E3AF0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5" y="3249"/>
              <a:ext cx="499" cy="90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4" name="Rectangle 1412">
              <a:extLst>
                <a:ext uri="{FF2B5EF4-FFF2-40B4-BE49-F238E27FC236}">
                  <a16:creationId xmlns:a16="http://schemas.microsoft.com/office/drawing/2014/main" id="{4D044F11-28D4-47F4-B4EB-6033CBC43C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506" y="890"/>
              <a:ext cx="499" cy="90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EAEAEA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5" name="AutoShape 1413">
              <a:extLst>
                <a:ext uri="{FF2B5EF4-FFF2-40B4-BE49-F238E27FC236}">
                  <a16:creationId xmlns:a16="http://schemas.microsoft.com/office/drawing/2014/main" id="{F10FA6B0-696C-430C-ADF1-2FB822ACC4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2251"/>
              <a:ext cx="272" cy="544"/>
            </a:xfrm>
            <a:prstGeom prst="roundRect">
              <a:avLst>
                <a:gd name="adj" fmla="val 33824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6" name="AutoShape 1414">
              <a:extLst>
                <a:ext uri="{FF2B5EF4-FFF2-40B4-BE49-F238E27FC236}">
                  <a16:creationId xmlns:a16="http://schemas.microsoft.com/office/drawing/2014/main" id="{B7F5C681-FD66-44BB-9648-A7548B2C2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2886"/>
              <a:ext cx="272" cy="136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7" name="AutoShape 1415">
              <a:extLst>
                <a:ext uri="{FF2B5EF4-FFF2-40B4-BE49-F238E27FC236}">
                  <a16:creationId xmlns:a16="http://schemas.microsoft.com/office/drawing/2014/main" id="{87893F6F-3DC5-4045-8461-AFC7C6214F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2069"/>
              <a:ext cx="272" cy="136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8" name="Rectangle 1416">
              <a:extLst>
                <a:ext uri="{FF2B5EF4-FFF2-40B4-BE49-F238E27FC236}">
                  <a16:creationId xmlns:a16="http://schemas.microsoft.com/office/drawing/2014/main" id="{5D5CA098-AD33-4E75-8DE0-800936FAF8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1117"/>
              <a:ext cx="272" cy="45"/>
            </a:xfrm>
            <a:prstGeom prst="rect">
              <a:avLst/>
            </a:prstGeom>
            <a:solidFill>
              <a:srgbClr val="969696">
                <a:alpha val="7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9" name="Rectangle 1417">
              <a:extLst>
                <a:ext uri="{FF2B5EF4-FFF2-40B4-BE49-F238E27FC236}">
                  <a16:creationId xmlns:a16="http://schemas.microsoft.com/office/drawing/2014/main" id="{4E581453-216D-4D90-944B-029A8136A3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1207"/>
              <a:ext cx="272" cy="46"/>
            </a:xfrm>
            <a:prstGeom prst="rect">
              <a:avLst/>
            </a:prstGeom>
            <a:solidFill>
              <a:srgbClr val="969696">
                <a:alpha val="7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30" name="Group 1418">
              <a:extLst>
                <a:ext uri="{FF2B5EF4-FFF2-40B4-BE49-F238E27FC236}">
                  <a16:creationId xmlns:a16="http://schemas.microsoft.com/office/drawing/2014/main" id="{A33D92F0-269B-4287-A012-32173EC1DF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4" y="2091"/>
              <a:ext cx="182" cy="91"/>
              <a:chOff x="2712" y="1842"/>
              <a:chExt cx="363" cy="181"/>
            </a:xfrm>
          </p:grpSpPr>
          <p:grpSp>
            <p:nvGrpSpPr>
              <p:cNvPr id="14731" name="Group 1419">
                <a:extLst>
                  <a:ext uri="{FF2B5EF4-FFF2-40B4-BE49-F238E27FC236}">
                    <a16:creationId xmlns:a16="http://schemas.microsoft.com/office/drawing/2014/main" id="{0E6B8AB6-8B8E-423E-B084-7920258BBA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12" y="1842"/>
                <a:ext cx="181" cy="181"/>
                <a:chOff x="2712" y="1842"/>
                <a:chExt cx="181" cy="181"/>
              </a:xfrm>
            </p:grpSpPr>
            <p:sp>
              <p:nvSpPr>
                <p:cNvPr id="14732" name="Oval 1420">
                  <a:extLst>
                    <a:ext uri="{FF2B5EF4-FFF2-40B4-BE49-F238E27FC236}">
                      <a16:creationId xmlns:a16="http://schemas.microsoft.com/office/drawing/2014/main" id="{4A664F79-4B37-4827-B4CF-ABC2DA4A1D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184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60392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3" name="Oval 1421">
                  <a:extLst>
                    <a:ext uri="{FF2B5EF4-FFF2-40B4-BE49-F238E27FC236}">
                      <a16:creationId xmlns:a16="http://schemas.microsoft.com/office/drawing/2014/main" id="{42BDB248-273F-4CFE-AC0B-EC1CBD0E35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" y="1865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34902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34" name="Group 1422">
                <a:extLst>
                  <a:ext uri="{FF2B5EF4-FFF2-40B4-BE49-F238E27FC236}">
                    <a16:creationId xmlns:a16="http://schemas.microsoft.com/office/drawing/2014/main" id="{68F9A26F-FEA5-400B-AFED-18560FF688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94" y="1842"/>
                <a:ext cx="181" cy="181"/>
                <a:chOff x="2712" y="1842"/>
                <a:chExt cx="181" cy="181"/>
              </a:xfrm>
            </p:grpSpPr>
            <p:sp>
              <p:nvSpPr>
                <p:cNvPr id="14735" name="Oval 1423">
                  <a:extLst>
                    <a:ext uri="{FF2B5EF4-FFF2-40B4-BE49-F238E27FC236}">
                      <a16:creationId xmlns:a16="http://schemas.microsoft.com/office/drawing/2014/main" id="{EC7F2512-1296-433A-AFD0-B5709FFF20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184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60392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6" name="Oval 1424">
                  <a:extLst>
                    <a:ext uri="{FF2B5EF4-FFF2-40B4-BE49-F238E27FC236}">
                      <a16:creationId xmlns:a16="http://schemas.microsoft.com/office/drawing/2014/main" id="{DC01C681-68BB-4DB3-8379-A613983752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" y="1865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34902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4737" name="Group 1425">
              <a:extLst>
                <a:ext uri="{FF2B5EF4-FFF2-40B4-BE49-F238E27FC236}">
                  <a16:creationId xmlns:a16="http://schemas.microsoft.com/office/drawing/2014/main" id="{8FAEB939-0550-4E36-9EEA-1C003ABEB0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4" y="2341"/>
              <a:ext cx="182" cy="363"/>
              <a:chOff x="2712" y="1253"/>
              <a:chExt cx="363" cy="725"/>
            </a:xfrm>
          </p:grpSpPr>
          <p:grpSp>
            <p:nvGrpSpPr>
              <p:cNvPr id="14738" name="Group 1426">
                <a:extLst>
                  <a:ext uri="{FF2B5EF4-FFF2-40B4-BE49-F238E27FC236}">
                    <a16:creationId xmlns:a16="http://schemas.microsoft.com/office/drawing/2014/main" id="{836DFAF7-1864-467F-A019-783459B8BC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12" y="1253"/>
                <a:ext cx="363" cy="181"/>
                <a:chOff x="2712" y="1842"/>
                <a:chExt cx="363" cy="181"/>
              </a:xfrm>
            </p:grpSpPr>
            <p:grpSp>
              <p:nvGrpSpPr>
                <p:cNvPr id="14739" name="Group 1427">
                  <a:extLst>
                    <a:ext uri="{FF2B5EF4-FFF2-40B4-BE49-F238E27FC236}">
                      <a16:creationId xmlns:a16="http://schemas.microsoft.com/office/drawing/2014/main" id="{9B4CF828-8ECA-4E14-AC27-4849EBA600C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12" y="1842"/>
                  <a:ext cx="181" cy="181"/>
                  <a:chOff x="2712" y="1842"/>
                  <a:chExt cx="181" cy="181"/>
                </a:xfrm>
              </p:grpSpPr>
              <p:sp>
                <p:nvSpPr>
                  <p:cNvPr id="14740" name="Oval 1428">
                    <a:extLst>
                      <a:ext uri="{FF2B5EF4-FFF2-40B4-BE49-F238E27FC236}">
                        <a16:creationId xmlns:a16="http://schemas.microsoft.com/office/drawing/2014/main" id="{376B0D43-5D0F-49A8-899B-1804EECC06E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842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333333"/>
                      </a:gs>
                      <a:gs pos="100000">
                        <a:srgbClr val="333333">
                          <a:gamma/>
                          <a:tint val="60392"/>
                          <a:invGamma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41" name="Oval 1429">
                    <a:extLst>
                      <a:ext uri="{FF2B5EF4-FFF2-40B4-BE49-F238E27FC236}">
                        <a16:creationId xmlns:a16="http://schemas.microsoft.com/office/drawing/2014/main" id="{D328CD95-C4E6-40AC-B1B6-12519A52F38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5" y="1865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tint val="34902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742" name="Group 1430">
                  <a:extLst>
                    <a:ext uri="{FF2B5EF4-FFF2-40B4-BE49-F238E27FC236}">
                      <a16:creationId xmlns:a16="http://schemas.microsoft.com/office/drawing/2014/main" id="{D245E0C6-596F-43D1-883A-9F620CD6D16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94" y="1842"/>
                  <a:ext cx="181" cy="181"/>
                  <a:chOff x="2712" y="1842"/>
                  <a:chExt cx="181" cy="181"/>
                </a:xfrm>
              </p:grpSpPr>
              <p:sp>
                <p:nvSpPr>
                  <p:cNvPr id="14743" name="Oval 1431">
                    <a:extLst>
                      <a:ext uri="{FF2B5EF4-FFF2-40B4-BE49-F238E27FC236}">
                        <a16:creationId xmlns:a16="http://schemas.microsoft.com/office/drawing/2014/main" id="{3F0012E9-2366-4076-BF9E-3FEF458FC2D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842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333333"/>
                      </a:gs>
                      <a:gs pos="100000">
                        <a:srgbClr val="333333">
                          <a:gamma/>
                          <a:tint val="60392"/>
                          <a:invGamma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44" name="Oval 1432">
                    <a:extLst>
                      <a:ext uri="{FF2B5EF4-FFF2-40B4-BE49-F238E27FC236}">
                        <a16:creationId xmlns:a16="http://schemas.microsoft.com/office/drawing/2014/main" id="{F2F10FEC-63E3-450D-8439-450DF17ED3B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5" y="1865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tint val="34902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745" name="Group 1433">
                <a:extLst>
                  <a:ext uri="{FF2B5EF4-FFF2-40B4-BE49-F238E27FC236}">
                    <a16:creationId xmlns:a16="http://schemas.microsoft.com/office/drawing/2014/main" id="{3813C633-4083-45C8-AD61-0C7007F4F87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12" y="1434"/>
                <a:ext cx="363" cy="181"/>
                <a:chOff x="2712" y="1842"/>
                <a:chExt cx="363" cy="181"/>
              </a:xfrm>
            </p:grpSpPr>
            <p:grpSp>
              <p:nvGrpSpPr>
                <p:cNvPr id="14746" name="Group 1434">
                  <a:extLst>
                    <a:ext uri="{FF2B5EF4-FFF2-40B4-BE49-F238E27FC236}">
                      <a16:creationId xmlns:a16="http://schemas.microsoft.com/office/drawing/2014/main" id="{2ECF8488-021D-45D3-A387-0805BB17FEA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12" y="1842"/>
                  <a:ext cx="181" cy="181"/>
                  <a:chOff x="2712" y="1842"/>
                  <a:chExt cx="181" cy="181"/>
                </a:xfrm>
              </p:grpSpPr>
              <p:sp>
                <p:nvSpPr>
                  <p:cNvPr id="14747" name="Oval 1435">
                    <a:extLst>
                      <a:ext uri="{FF2B5EF4-FFF2-40B4-BE49-F238E27FC236}">
                        <a16:creationId xmlns:a16="http://schemas.microsoft.com/office/drawing/2014/main" id="{5D5A02C3-BA7D-457A-B41B-05DBC5B6D19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842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333333"/>
                      </a:gs>
                      <a:gs pos="100000">
                        <a:srgbClr val="333333">
                          <a:gamma/>
                          <a:tint val="60392"/>
                          <a:invGamma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48" name="Oval 1436">
                    <a:extLst>
                      <a:ext uri="{FF2B5EF4-FFF2-40B4-BE49-F238E27FC236}">
                        <a16:creationId xmlns:a16="http://schemas.microsoft.com/office/drawing/2014/main" id="{B2086F65-EF6A-450F-8747-C5AD6877372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5" y="1865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tint val="34902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749" name="Group 1437">
                  <a:extLst>
                    <a:ext uri="{FF2B5EF4-FFF2-40B4-BE49-F238E27FC236}">
                      <a16:creationId xmlns:a16="http://schemas.microsoft.com/office/drawing/2014/main" id="{1FF34479-E8D7-4AA7-B98F-99DA035E4E0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94" y="1842"/>
                  <a:ext cx="181" cy="181"/>
                  <a:chOff x="2712" y="1842"/>
                  <a:chExt cx="181" cy="181"/>
                </a:xfrm>
              </p:grpSpPr>
              <p:sp>
                <p:nvSpPr>
                  <p:cNvPr id="14750" name="Oval 1438">
                    <a:extLst>
                      <a:ext uri="{FF2B5EF4-FFF2-40B4-BE49-F238E27FC236}">
                        <a16:creationId xmlns:a16="http://schemas.microsoft.com/office/drawing/2014/main" id="{7F6E46C8-73E8-4ADB-BB23-7F16757741F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842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333333"/>
                      </a:gs>
                      <a:gs pos="100000">
                        <a:srgbClr val="333333">
                          <a:gamma/>
                          <a:tint val="60392"/>
                          <a:invGamma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51" name="Oval 1439">
                    <a:extLst>
                      <a:ext uri="{FF2B5EF4-FFF2-40B4-BE49-F238E27FC236}">
                        <a16:creationId xmlns:a16="http://schemas.microsoft.com/office/drawing/2014/main" id="{56FC652F-BF27-49C9-9FFC-4893940CE69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5" y="1865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tint val="34902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752" name="Group 1440">
                <a:extLst>
                  <a:ext uri="{FF2B5EF4-FFF2-40B4-BE49-F238E27FC236}">
                    <a16:creationId xmlns:a16="http://schemas.microsoft.com/office/drawing/2014/main" id="{68FA972C-EB7F-4C04-8CCE-BD9CA08ACA8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12" y="1616"/>
                <a:ext cx="363" cy="181"/>
                <a:chOff x="2712" y="1842"/>
                <a:chExt cx="363" cy="181"/>
              </a:xfrm>
            </p:grpSpPr>
            <p:grpSp>
              <p:nvGrpSpPr>
                <p:cNvPr id="14753" name="Group 1441">
                  <a:extLst>
                    <a:ext uri="{FF2B5EF4-FFF2-40B4-BE49-F238E27FC236}">
                      <a16:creationId xmlns:a16="http://schemas.microsoft.com/office/drawing/2014/main" id="{CF95DE65-04EA-49FD-A465-5DC252DC974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12" y="1842"/>
                  <a:ext cx="181" cy="181"/>
                  <a:chOff x="2712" y="1842"/>
                  <a:chExt cx="181" cy="181"/>
                </a:xfrm>
              </p:grpSpPr>
              <p:sp>
                <p:nvSpPr>
                  <p:cNvPr id="14754" name="Oval 1442">
                    <a:extLst>
                      <a:ext uri="{FF2B5EF4-FFF2-40B4-BE49-F238E27FC236}">
                        <a16:creationId xmlns:a16="http://schemas.microsoft.com/office/drawing/2014/main" id="{964A282A-BEDC-4A74-9670-FFF666899E1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842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333333"/>
                      </a:gs>
                      <a:gs pos="100000">
                        <a:srgbClr val="333333">
                          <a:gamma/>
                          <a:tint val="60392"/>
                          <a:invGamma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55" name="Oval 1443">
                    <a:extLst>
                      <a:ext uri="{FF2B5EF4-FFF2-40B4-BE49-F238E27FC236}">
                        <a16:creationId xmlns:a16="http://schemas.microsoft.com/office/drawing/2014/main" id="{7517E6D6-DED0-4F46-B447-D1B64C9BB2B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5" y="1865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tint val="34902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756" name="Group 1444">
                  <a:extLst>
                    <a:ext uri="{FF2B5EF4-FFF2-40B4-BE49-F238E27FC236}">
                      <a16:creationId xmlns:a16="http://schemas.microsoft.com/office/drawing/2014/main" id="{0A0EBF5E-D19A-4937-86C7-B52DD58EBFA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94" y="1842"/>
                  <a:ext cx="181" cy="181"/>
                  <a:chOff x="2712" y="1842"/>
                  <a:chExt cx="181" cy="181"/>
                </a:xfrm>
              </p:grpSpPr>
              <p:sp>
                <p:nvSpPr>
                  <p:cNvPr id="14757" name="Oval 1445">
                    <a:extLst>
                      <a:ext uri="{FF2B5EF4-FFF2-40B4-BE49-F238E27FC236}">
                        <a16:creationId xmlns:a16="http://schemas.microsoft.com/office/drawing/2014/main" id="{0928C4A8-1ABD-4A3C-B812-756C644A0D4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842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333333"/>
                      </a:gs>
                      <a:gs pos="100000">
                        <a:srgbClr val="333333">
                          <a:gamma/>
                          <a:tint val="60392"/>
                          <a:invGamma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58" name="Oval 1446">
                    <a:extLst>
                      <a:ext uri="{FF2B5EF4-FFF2-40B4-BE49-F238E27FC236}">
                        <a16:creationId xmlns:a16="http://schemas.microsoft.com/office/drawing/2014/main" id="{DD5288D7-BA7A-47E3-8BEB-718C4BFBABC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5" y="1865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tint val="34902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759" name="Group 1447">
                <a:extLst>
                  <a:ext uri="{FF2B5EF4-FFF2-40B4-BE49-F238E27FC236}">
                    <a16:creationId xmlns:a16="http://schemas.microsoft.com/office/drawing/2014/main" id="{774E5451-77FC-4DC1-ACAD-3B4CC44891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12" y="1797"/>
                <a:ext cx="363" cy="181"/>
                <a:chOff x="2712" y="1842"/>
                <a:chExt cx="363" cy="181"/>
              </a:xfrm>
            </p:grpSpPr>
            <p:grpSp>
              <p:nvGrpSpPr>
                <p:cNvPr id="14760" name="Group 1448">
                  <a:extLst>
                    <a:ext uri="{FF2B5EF4-FFF2-40B4-BE49-F238E27FC236}">
                      <a16:creationId xmlns:a16="http://schemas.microsoft.com/office/drawing/2014/main" id="{97A5EF3C-B85E-4A78-A853-C38E39E4D72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12" y="1842"/>
                  <a:ext cx="181" cy="181"/>
                  <a:chOff x="2712" y="1842"/>
                  <a:chExt cx="181" cy="181"/>
                </a:xfrm>
              </p:grpSpPr>
              <p:sp>
                <p:nvSpPr>
                  <p:cNvPr id="14761" name="Oval 1449">
                    <a:extLst>
                      <a:ext uri="{FF2B5EF4-FFF2-40B4-BE49-F238E27FC236}">
                        <a16:creationId xmlns:a16="http://schemas.microsoft.com/office/drawing/2014/main" id="{4A0A753B-ABFC-4775-9958-92FBCDCBCB2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842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333333"/>
                      </a:gs>
                      <a:gs pos="100000">
                        <a:srgbClr val="333333">
                          <a:gamma/>
                          <a:tint val="60392"/>
                          <a:invGamma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62" name="Oval 1450">
                    <a:extLst>
                      <a:ext uri="{FF2B5EF4-FFF2-40B4-BE49-F238E27FC236}">
                        <a16:creationId xmlns:a16="http://schemas.microsoft.com/office/drawing/2014/main" id="{02776E46-A8F2-467F-B742-F87910D32F0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5" y="1865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tint val="34902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763" name="Group 1451">
                  <a:extLst>
                    <a:ext uri="{FF2B5EF4-FFF2-40B4-BE49-F238E27FC236}">
                      <a16:creationId xmlns:a16="http://schemas.microsoft.com/office/drawing/2014/main" id="{4306ED75-A3CC-481C-8529-C507B4505B7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94" y="1842"/>
                  <a:ext cx="181" cy="181"/>
                  <a:chOff x="2712" y="1842"/>
                  <a:chExt cx="181" cy="181"/>
                </a:xfrm>
              </p:grpSpPr>
              <p:sp>
                <p:nvSpPr>
                  <p:cNvPr id="14764" name="Oval 1452">
                    <a:extLst>
                      <a:ext uri="{FF2B5EF4-FFF2-40B4-BE49-F238E27FC236}">
                        <a16:creationId xmlns:a16="http://schemas.microsoft.com/office/drawing/2014/main" id="{D09A4FF0-8C09-447D-BE82-D1F19D4CD2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842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333333"/>
                      </a:gs>
                      <a:gs pos="100000">
                        <a:srgbClr val="333333">
                          <a:gamma/>
                          <a:tint val="60392"/>
                          <a:invGamma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65" name="Oval 1453">
                    <a:extLst>
                      <a:ext uri="{FF2B5EF4-FFF2-40B4-BE49-F238E27FC236}">
                        <a16:creationId xmlns:a16="http://schemas.microsoft.com/office/drawing/2014/main" id="{B23D4BA9-4AB4-42C0-855F-4F8017E5EE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5" y="1865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tint val="34902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4766" name="Group 1454">
              <a:extLst>
                <a:ext uri="{FF2B5EF4-FFF2-40B4-BE49-F238E27FC236}">
                  <a16:creationId xmlns:a16="http://schemas.microsoft.com/office/drawing/2014/main" id="{EC6421A0-5FD1-4FD7-8138-CC338A156E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4" y="2908"/>
              <a:ext cx="182" cy="91"/>
              <a:chOff x="2712" y="1842"/>
              <a:chExt cx="363" cy="181"/>
            </a:xfrm>
          </p:grpSpPr>
          <p:grpSp>
            <p:nvGrpSpPr>
              <p:cNvPr id="14767" name="Group 1455">
                <a:extLst>
                  <a:ext uri="{FF2B5EF4-FFF2-40B4-BE49-F238E27FC236}">
                    <a16:creationId xmlns:a16="http://schemas.microsoft.com/office/drawing/2014/main" id="{7B1723BA-0242-4EF2-B65F-82DC249639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12" y="1842"/>
                <a:ext cx="181" cy="181"/>
                <a:chOff x="2712" y="1842"/>
                <a:chExt cx="181" cy="181"/>
              </a:xfrm>
            </p:grpSpPr>
            <p:sp>
              <p:nvSpPr>
                <p:cNvPr id="14768" name="Oval 1456">
                  <a:extLst>
                    <a:ext uri="{FF2B5EF4-FFF2-40B4-BE49-F238E27FC236}">
                      <a16:creationId xmlns:a16="http://schemas.microsoft.com/office/drawing/2014/main" id="{E50A0949-D28A-48EA-9FD6-C20C20FA91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184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60392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9" name="Oval 1457">
                  <a:extLst>
                    <a:ext uri="{FF2B5EF4-FFF2-40B4-BE49-F238E27FC236}">
                      <a16:creationId xmlns:a16="http://schemas.microsoft.com/office/drawing/2014/main" id="{DB3FA478-CA05-4530-BE7B-88D9BF25E2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" y="1865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34902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70" name="Group 1458">
                <a:extLst>
                  <a:ext uri="{FF2B5EF4-FFF2-40B4-BE49-F238E27FC236}">
                    <a16:creationId xmlns:a16="http://schemas.microsoft.com/office/drawing/2014/main" id="{2EBB892C-F8AC-4BFA-A83D-1771CAB944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94" y="1842"/>
                <a:ext cx="181" cy="181"/>
                <a:chOff x="2712" y="1842"/>
                <a:chExt cx="181" cy="181"/>
              </a:xfrm>
            </p:grpSpPr>
            <p:sp>
              <p:nvSpPr>
                <p:cNvPr id="14771" name="Oval 1459">
                  <a:extLst>
                    <a:ext uri="{FF2B5EF4-FFF2-40B4-BE49-F238E27FC236}">
                      <a16:creationId xmlns:a16="http://schemas.microsoft.com/office/drawing/2014/main" id="{DC57F561-55F8-4F80-BEC8-FFE2E53457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184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60392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2" name="Oval 1460">
                  <a:extLst>
                    <a:ext uri="{FF2B5EF4-FFF2-40B4-BE49-F238E27FC236}">
                      <a16:creationId xmlns:a16="http://schemas.microsoft.com/office/drawing/2014/main" id="{EF62DCE0-2F76-4836-B2D6-9790583E69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" y="1865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34902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773" name="Group 1461">
            <a:extLst>
              <a:ext uri="{FF2B5EF4-FFF2-40B4-BE49-F238E27FC236}">
                <a16:creationId xmlns:a16="http://schemas.microsoft.com/office/drawing/2014/main" id="{11227C78-338B-46E7-AF3D-7433C8B807C6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3429000"/>
            <a:ext cx="1439862" cy="360363"/>
            <a:chOff x="1578" y="2391"/>
            <a:chExt cx="907" cy="227"/>
          </a:xfrm>
        </p:grpSpPr>
        <p:sp>
          <p:nvSpPr>
            <p:cNvPr id="14774" name="Rectangle 1462">
              <a:extLst>
                <a:ext uri="{FF2B5EF4-FFF2-40B4-BE49-F238E27FC236}">
                  <a16:creationId xmlns:a16="http://schemas.microsoft.com/office/drawing/2014/main" id="{2DAC02EB-A7B7-4A02-B89E-BF8CFD476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436"/>
              <a:ext cx="907" cy="151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4118"/>
                    <a:invGamma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5" name="Rectangle 1463">
              <a:extLst>
                <a:ext uri="{FF2B5EF4-FFF2-40B4-BE49-F238E27FC236}">
                  <a16:creationId xmlns:a16="http://schemas.microsoft.com/office/drawing/2014/main" id="{E439E034-52B7-40CF-961C-9F95FC18C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417"/>
              <a:ext cx="907" cy="25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6" name="Rectangle 1464">
              <a:extLst>
                <a:ext uri="{FF2B5EF4-FFF2-40B4-BE49-F238E27FC236}">
                  <a16:creationId xmlns:a16="http://schemas.microsoft.com/office/drawing/2014/main" id="{9B5DAB2A-F3B0-406B-ACD3-96F7E174A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568"/>
              <a:ext cx="907" cy="25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7" name="AutoShape 1465">
              <a:extLst>
                <a:ext uri="{FF2B5EF4-FFF2-40B4-BE49-F238E27FC236}">
                  <a16:creationId xmlns:a16="http://schemas.microsoft.com/office/drawing/2014/main" id="{9E0376B3-B61E-4D59-94B3-C02E9B891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593"/>
              <a:ext cx="907" cy="25"/>
            </a:xfrm>
            <a:custGeom>
              <a:avLst/>
              <a:gdLst>
                <a:gd name="G0" fmla="+- 661 0 0"/>
                <a:gd name="G1" fmla="+- 21600 0 661"/>
                <a:gd name="G2" fmla="*/ 661 1 2"/>
                <a:gd name="G3" fmla="+- 21600 0 G2"/>
                <a:gd name="G4" fmla="+/ 661 21600 2"/>
                <a:gd name="G5" fmla="+/ G1 0 2"/>
                <a:gd name="G6" fmla="*/ 21600 21600 661"/>
                <a:gd name="G7" fmla="*/ G6 1 2"/>
                <a:gd name="G8" fmla="+- 21600 0 G7"/>
                <a:gd name="G9" fmla="*/ 21600 1 2"/>
                <a:gd name="G10" fmla="+- 661 0 G9"/>
                <a:gd name="G11" fmla="?: G10 G8 0"/>
                <a:gd name="G12" fmla="?: G10 G7 21600"/>
                <a:gd name="T0" fmla="*/ 21269 w 21600"/>
                <a:gd name="T1" fmla="*/ 10800 h 21600"/>
                <a:gd name="T2" fmla="*/ 10800 w 21600"/>
                <a:gd name="T3" fmla="*/ 21600 h 21600"/>
                <a:gd name="T4" fmla="*/ 331 w 21600"/>
                <a:gd name="T5" fmla="*/ 10800 h 21600"/>
                <a:gd name="T6" fmla="*/ 10800 w 21600"/>
                <a:gd name="T7" fmla="*/ 0 h 21600"/>
                <a:gd name="T8" fmla="*/ 2131 w 21600"/>
                <a:gd name="T9" fmla="*/ 2131 h 21600"/>
                <a:gd name="T10" fmla="*/ 19469 w 21600"/>
                <a:gd name="T11" fmla="*/ 194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61" y="21600"/>
                  </a:lnTo>
                  <a:lnTo>
                    <a:pt x="2093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8" name="AutoShape 1466">
              <a:extLst>
                <a:ext uri="{FF2B5EF4-FFF2-40B4-BE49-F238E27FC236}">
                  <a16:creationId xmlns:a16="http://schemas.microsoft.com/office/drawing/2014/main" id="{015FD617-7B72-40CA-B365-B7BF9C694CB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78" y="2391"/>
              <a:ext cx="907" cy="25"/>
            </a:xfrm>
            <a:custGeom>
              <a:avLst/>
              <a:gdLst>
                <a:gd name="G0" fmla="+- 661 0 0"/>
                <a:gd name="G1" fmla="+- 21600 0 661"/>
                <a:gd name="G2" fmla="*/ 661 1 2"/>
                <a:gd name="G3" fmla="+- 21600 0 G2"/>
                <a:gd name="G4" fmla="+/ 661 21600 2"/>
                <a:gd name="G5" fmla="+/ G1 0 2"/>
                <a:gd name="G6" fmla="*/ 21600 21600 661"/>
                <a:gd name="G7" fmla="*/ G6 1 2"/>
                <a:gd name="G8" fmla="+- 21600 0 G7"/>
                <a:gd name="G9" fmla="*/ 21600 1 2"/>
                <a:gd name="G10" fmla="+- 661 0 G9"/>
                <a:gd name="G11" fmla="?: G10 G8 0"/>
                <a:gd name="G12" fmla="?: G10 G7 21600"/>
                <a:gd name="T0" fmla="*/ 21269 w 21600"/>
                <a:gd name="T1" fmla="*/ 10800 h 21600"/>
                <a:gd name="T2" fmla="*/ 10800 w 21600"/>
                <a:gd name="T3" fmla="*/ 21600 h 21600"/>
                <a:gd name="T4" fmla="*/ 331 w 21600"/>
                <a:gd name="T5" fmla="*/ 10800 h 21600"/>
                <a:gd name="T6" fmla="*/ 10800 w 21600"/>
                <a:gd name="T7" fmla="*/ 0 h 21600"/>
                <a:gd name="T8" fmla="*/ 2131 w 21600"/>
                <a:gd name="T9" fmla="*/ 2131 h 21600"/>
                <a:gd name="T10" fmla="*/ 19469 w 21600"/>
                <a:gd name="T11" fmla="*/ 194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61" y="21600"/>
                  </a:lnTo>
                  <a:lnTo>
                    <a:pt x="2093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6969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79" name="Group 1467">
              <a:extLst>
                <a:ext uri="{FF2B5EF4-FFF2-40B4-BE49-F238E27FC236}">
                  <a16:creationId xmlns:a16="http://schemas.microsoft.com/office/drawing/2014/main" id="{FA088927-024E-4648-9814-3CF8276AD189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1789" y="2358"/>
              <a:ext cx="22" cy="261"/>
              <a:chOff x="1156" y="1045"/>
              <a:chExt cx="22" cy="261"/>
            </a:xfrm>
          </p:grpSpPr>
          <p:grpSp>
            <p:nvGrpSpPr>
              <p:cNvPr id="14780" name="Group 1468">
                <a:extLst>
                  <a:ext uri="{FF2B5EF4-FFF2-40B4-BE49-F238E27FC236}">
                    <a16:creationId xmlns:a16="http://schemas.microsoft.com/office/drawing/2014/main" id="{860FB391-7D19-4370-BC8F-0040CE73F76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56" y="1045"/>
                <a:ext cx="22" cy="21"/>
                <a:chOff x="3052" y="2137"/>
                <a:chExt cx="136" cy="136"/>
              </a:xfrm>
            </p:grpSpPr>
            <p:sp>
              <p:nvSpPr>
                <p:cNvPr id="14781" name="Oval 1469">
                  <a:extLst>
                    <a:ext uri="{FF2B5EF4-FFF2-40B4-BE49-F238E27FC236}">
                      <a16:creationId xmlns:a16="http://schemas.microsoft.com/office/drawing/2014/main" id="{8C1F86E0-6B85-414C-8FD0-A33B997E2C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2" name="Oval 1470">
                  <a:extLst>
                    <a:ext uri="{FF2B5EF4-FFF2-40B4-BE49-F238E27FC236}">
                      <a16:creationId xmlns:a16="http://schemas.microsoft.com/office/drawing/2014/main" id="{7D6E21A5-F297-41B3-AE56-B6D455F326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3" name="Oval 1471">
                  <a:extLst>
                    <a:ext uri="{FF2B5EF4-FFF2-40B4-BE49-F238E27FC236}">
                      <a16:creationId xmlns:a16="http://schemas.microsoft.com/office/drawing/2014/main" id="{2CDC714E-BAD9-4C07-9ED0-1EFE7D0641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84" name="Group 1472">
                <a:extLst>
                  <a:ext uri="{FF2B5EF4-FFF2-40B4-BE49-F238E27FC236}">
                    <a16:creationId xmlns:a16="http://schemas.microsoft.com/office/drawing/2014/main" id="{8C5952DD-8909-4735-926F-02EAB0133B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56" y="1125"/>
                <a:ext cx="22" cy="21"/>
                <a:chOff x="3052" y="2137"/>
                <a:chExt cx="136" cy="136"/>
              </a:xfrm>
            </p:grpSpPr>
            <p:sp>
              <p:nvSpPr>
                <p:cNvPr id="14785" name="Oval 1473">
                  <a:extLst>
                    <a:ext uri="{FF2B5EF4-FFF2-40B4-BE49-F238E27FC236}">
                      <a16:creationId xmlns:a16="http://schemas.microsoft.com/office/drawing/2014/main" id="{EFA7F889-A8F7-4EFA-8BD5-8AF00BE7AE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6" name="Oval 1474">
                  <a:extLst>
                    <a:ext uri="{FF2B5EF4-FFF2-40B4-BE49-F238E27FC236}">
                      <a16:creationId xmlns:a16="http://schemas.microsoft.com/office/drawing/2014/main" id="{9A131DF1-E22A-426A-A9BD-CCC0FD07E1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7" name="Oval 1475">
                  <a:extLst>
                    <a:ext uri="{FF2B5EF4-FFF2-40B4-BE49-F238E27FC236}">
                      <a16:creationId xmlns:a16="http://schemas.microsoft.com/office/drawing/2014/main" id="{5C82490E-5C72-464E-B302-5407DEB8D9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88" name="Group 1476">
                <a:extLst>
                  <a:ext uri="{FF2B5EF4-FFF2-40B4-BE49-F238E27FC236}">
                    <a16:creationId xmlns:a16="http://schemas.microsoft.com/office/drawing/2014/main" id="{6A715724-BCD4-4B1B-9E4E-03499A548E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56" y="1205"/>
                <a:ext cx="22" cy="21"/>
                <a:chOff x="3052" y="2137"/>
                <a:chExt cx="136" cy="136"/>
              </a:xfrm>
            </p:grpSpPr>
            <p:sp>
              <p:nvSpPr>
                <p:cNvPr id="14789" name="Oval 1477">
                  <a:extLst>
                    <a:ext uri="{FF2B5EF4-FFF2-40B4-BE49-F238E27FC236}">
                      <a16:creationId xmlns:a16="http://schemas.microsoft.com/office/drawing/2014/main" id="{D49CCAC6-04BF-4EC8-AF6A-FAA2557FCB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0" name="Oval 1478">
                  <a:extLst>
                    <a:ext uri="{FF2B5EF4-FFF2-40B4-BE49-F238E27FC236}">
                      <a16:creationId xmlns:a16="http://schemas.microsoft.com/office/drawing/2014/main" id="{A75646B5-8677-4E94-A3DA-A011C42CA2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1" name="Oval 1479">
                  <a:extLst>
                    <a:ext uri="{FF2B5EF4-FFF2-40B4-BE49-F238E27FC236}">
                      <a16:creationId xmlns:a16="http://schemas.microsoft.com/office/drawing/2014/main" id="{28B4C712-4181-4FB8-8A7F-54B519B344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92" name="Group 1480">
                <a:extLst>
                  <a:ext uri="{FF2B5EF4-FFF2-40B4-BE49-F238E27FC236}">
                    <a16:creationId xmlns:a16="http://schemas.microsoft.com/office/drawing/2014/main" id="{6F4C5278-70FC-4190-A235-5755E2C677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56" y="1285"/>
                <a:ext cx="22" cy="21"/>
                <a:chOff x="3052" y="2137"/>
                <a:chExt cx="136" cy="136"/>
              </a:xfrm>
            </p:grpSpPr>
            <p:sp>
              <p:nvSpPr>
                <p:cNvPr id="14793" name="Oval 1481">
                  <a:extLst>
                    <a:ext uri="{FF2B5EF4-FFF2-40B4-BE49-F238E27FC236}">
                      <a16:creationId xmlns:a16="http://schemas.microsoft.com/office/drawing/2014/main" id="{340B5649-9C99-43E7-BDFF-67DCB250A4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4" name="Oval 1482">
                  <a:extLst>
                    <a:ext uri="{FF2B5EF4-FFF2-40B4-BE49-F238E27FC236}">
                      <a16:creationId xmlns:a16="http://schemas.microsoft.com/office/drawing/2014/main" id="{EF00B002-D7C3-4E5E-B3A3-3CD341A3AD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5" name="Oval 1483">
                  <a:extLst>
                    <a:ext uri="{FF2B5EF4-FFF2-40B4-BE49-F238E27FC236}">
                      <a16:creationId xmlns:a16="http://schemas.microsoft.com/office/drawing/2014/main" id="{658A5B72-8DB1-430B-AFD6-A47FE2F714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796" name="Rectangle 1484">
              <a:extLst>
                <a:ext uri="{FF2B5EF4-FFF2-40B4-BE49-F238E27FC236}">
                  <a16:creationId xmlns:a16="http://schemas.microsoft.com/office/drawing/2014/main" id="{067ADEDC-1549-4565-9E08-5815DEDBF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432"/>
              <a:ext cx="907" cy="151"/>
            </a:xfrm>
            <a:prstGeom prst="rect">
              <a:avLst/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tint val="54118"/>
                    <a:invGamma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7" name="Rectangle 1485">
              <a:extLst>
                <a:ext uri="{FF2B5EF4-FFF2-40B4-BE49-F238E27FC236}">
                  <a16:creationId xmlns:a16="http://schemas.microsoft.com/office/drawing/2014/main" id="{DC66AF09-4099-405B-9BDE-FC1D2ECC16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545"/>
              <a:ext cx="907" cy="23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98" name="Group 1486">
            <a:extLst>
              <a:ext uri="{FF2B5EF4-FFF2-40B4-BE49-F238E27FC236}">
                <a16:creationId xmlns:a16="http://schemas.microsoft.com/office/drawing/2014/main" id="{0B490E28-67EE-4603-A1C7-166B336AC67B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5373688"/>
            <a:ext cx="1439862" cy="288925"/>
            <a:chOff x="625" y="2432"/>
            <a:chExt cx="907" cy="182"/>
          </a:xfrm>
        </p:grpSpPr>
        <p:sp>
          <p:nvSpPr>
            <p:cNvPr id="14799" name="Rectangle 1487">
              <a:extLst>
                <a:ext uri="{FF2B5EF4-FFF2-40B4-BE49-F238E27FC236}">
                  <a16:creationId xmlns:a16="http://schemas.microsoft.com/office/drawing/2014/main" id="{AEC094E5-B8A5-4219-B7EF-7505522DF0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432"/>
              <a:ext cx="907" cy="151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4118"/>
                    <a:invGamma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0" name="Rectangle 1488">
              <a:extLst>
                <a:ext uri="{FF2B5EF4-FFF2-40B4-BE49-F238E27FC236}">
                  <a16:creationId xmlns:a16="http://schemas.microsoft.com/office/drawing/2014/main" id="{1A466F7E-E3C5-48A6-998C-B0B42EE6A3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564"/>
              <a:ext cx="907" cy="25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1" name="AutoShape 1489">
              <a:extLst>
                <a:ext uri="{FF2B5EF4-FFF2-40B4-BE49-F238E27FC236}">
                  <a16:creationId xmlns:a16="http://schemas.microsoft.com/office/drawing/2014/main" id="{14F81064-9E07-4D48-802D-2BC5C2001E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589"/>
              <a:ext cx="907" cy="25"/>
            </a:xfrm>
            <a:custGeom>
              <a:avLst/>
              <a:gdLst>
                <a:gd name="G0" fmla="+- 661 0 0"/>
                <a:gd name="G1" fmla="+- 21600 0 661"/>
                <a:gd name="G2" fmla="*/ 661 1 2"/>
                <a:gd name="G3" fmla="+- 21600 0 G2"/>
                <a:gd name="G4" fmla="+/ 661 21600 2"/>
                <a:gd name="G5" fmla="+/ G1 0 2"/>
                <a:gd name="G6" fmla="*/ 21600 21600 661"/>
                <a:gd name="G7" fmla="*/ G6 1 2"/>
                <a:gd name="G8" fmla="+- 21600 0 G7"/>
                <a:gd name="G9" fmla="*/ 21600 1 2"/>
                <a:gd name="G10" fmla="+- 661 0 G9"/>
                <a:gd name="G11" fmla="?: G10 G8 0"/>
                <a:gd name="G12" fmla="?: G10 G7 21600"/>
                <a:gd name="T0" fmla="*/ 21269 w 21600"/>
                <a:gd name="T1" fmla="*/ 10800 h 21600"/>
                <a:gd name="T2" fmla="*/ 10800 w 21600"/>
                <a:gd name="T3" fmla="*/ 21600 h 21600"/>
                <a:gd name="T4" fmla="*/ 331 w 21600"/>
                <a:gd name="T5" fmla="*/ 10800 h 21600"/>
                <a:gd name="T6" fmla="*/ 10800 w 21600"/>
                <a:gd name="T7" fmla="*/ 0 h 21600"/>
                <a:gd name="T8" fmla="*/ 2131 w 21600"/>
                <a:gd name="T9" fmla="*/ 2131 h 21600"/>
                <a:gd name="T10" fmla="*/ 19469 w 21600"/>
                <a:gd name="T11" fmla="*/ 194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61" y="21600"/>
                  </a:lnTo>
                  <a:lnTo>
                    <a:pt x="2093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6969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2" name="AutoShape 1490">
              <a:extLst>
                <a:ext uri="{FF2B5EF4-FFF2-40B4-BE49-F238E27FC236}">
                  <a16:creationId xmlns:a16="http://schemas.microsoft.com/office/drawing/2014/main" id="{66DB3EE5-953E-4E77-89BA-801569B4D0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6" y="2484"/>
              <a:ext cx="19" cy="38"/>
            </a:xfrm>
            <a:prstGeom prst="bevel">
              <a:avLst>
                <a:gd name="adj" fmla="val 12500"/>
              </a:avLst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3" name="AutoShape 1491">
              <a:extLst>
                <a:ext uri="{FF2B5EF4-FFF2-40B4-BE49-F238E27FC236}">
                  <a16:creationId xmlns:a16="http://schemas.microsoft.com/office/drawing/2014/main" id="{39D0EB3D-65F7-4DE5-B4E7-0F8BA22442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6" y="2484"/>
              <a:ext cx="19" cy="38"/>
            </a:xfrm>
            <a:prstGeom prst="bevel">
              <a:avLst>
                <a:gd name="adj" fmla="val 125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4" name="AutoShape 1492">
              <a:extLst>
                <a:ext uri="{FF2B5EF4-FFF2-40B4-BE49-F238E27FC236}">
                  <a16:creationId xmlns:a16="http://schemas.microsoft.com/office/drawing/2014/main" id="{9ADDA844-1065-465E-B006-7B3145F56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5" y="2484"/>
              <a:ext cx="19" cy="38"/>
            </a:xfrm>
            <a:prstGeom prst="bevel">
              <a:avLst>
                <a:gd name="adj" fmla="val 12500"/>
              </a:avLst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5" name="AutoShape 1493">
              <a:extLst>
                <a:ext uri="{FF2B5EF4-FFF2-40B4-BE49-F238E27FC236}">
                  <a16:creationId xmlns:a16="http://schemas.microsoft.com/office/drawing/2014/main" id="{0973C689-743F-4621-ABAD-5C96B5CE7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4" y="2484"/>
              <a:ext cx="19" cy="39"/>
            </a:xfrm>
            <a:prstGeom prst="bevel">
              <a:avLst>
                <a:gd name="adj" fmla="val 12500"/>
              </a:avLst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6" name="Rectangle 1494">
              <a:extLst>
                <a:ext uri="{FF2B5EF4-FFF2-40B4-BE49-F238E27FC236}">
                  <a16:creationId xmlns:a16="http://schemas.microsoft.com/office/drawing/2014/main" id="{C405B8A0-A607-438C-8BD6-C41D9BC7F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478"/>
              <a:ext cx="907" cy="105"/>
            </a:xfrm>
            <a:prstGeom prst="rect">
              <a:avLst/>
            </a:prstGeom>
            <a:gradFill rotWithShape="1">
              <a:gsLst>
                <a:gs pos="0">
                  <a:schemeClr val="tx2">
                    <a:alpha val="50000"/>
                  </a:schemeClr>
                </a:gs>
                <a:gs pos="100000">
                  <a:schemeClr val="tx2">
                    <a:gamma/>
                    <a:tint val="54118"/>
                    <a:invGamma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7" name="Rectangle 1495">
              <a:extLst>
                <a:ext uri="{FF2B5EF4-FFF2-40B4-BE49-F238E27FC236}">
                  <a16:creationId xmlns:a16="http://schemas.microsoft.com/office/drawing/2014/main" id="{624A5C45-EEB2-4D49-9E3E-3202245D5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432"/>
              <a:ext cx="907" cy="45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8" name="Line 1496">
              <a:extLst>
                <a:ext uri="{FF2B5EF4-FFF2-40B4-BE49-F238E27FC236}">
                  <a16:creationId xmlns:a16="http://schemas.microsoft.com/office/drawing/2014/main" id="{859A567B-FFF5-418E-9A07-1177D2882E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5" y="2478"/>
              <a:ext cx="90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09" name="Line 1497">
              <a:extLst>
                <a:ext uri="{FF2B5EF4-FFF2-40B4-BE49-F238E27FC236}">
                  <a16:creationId xmlns:a16="http://schemas.microsoft.com/office/drawing/2014/main" id="{A3181A99-93BB-49F1-AD24-56DCDD86C7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5" y="2432"/>
              <a:ext cx="90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06115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732D1E85-0DDB-4BF6-8274-70713943E8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ルータ</a:t>
            </a:r>
          </a:p>
        </p:txBody>
      </p:sp>
      <p:grpSp>
        <p:nvGrpSpPr>
          <p:cNvPr id="14417" name="Group 1105">
            <a:extLst>
              <a:ext uri="{FF2B5EF4-FFF2-40B4-BE49-F238E27FC236}">
                <a16:creationId xmlns:a16="http://schemas.microsoft.com/office/drawing/2014/main" id="{48844C59-EE6F-404E-A0D1-72C1CDCBB188}"/>
              </a:ext>
            </a:extLst>
          </p:cNvPr>
          <p:cNvGrpSpPr>
            <a:grpSpLocks/>
          </p:cNvGrpSpPr>
          <p:nvPr/>
        </p:nvGrpSpPr>
        <p:grpSpPr bwMode="auto">
          <a:xfrm>
            <a:off x="920750" y="908050"/>
            <a:ext cx="522288" cy="1441450"/>
            <a:chOff x="2893" y="799"/>
            <a:chExt cx="1134" cy="3130"/>
          </a:xfrm>
        </p:grpSpPr>
        <p:sp>
          <p:nvSpPr>
            <p:cNvPr id="14418" name="AutoShape 1106">
              <a:extLst>
                <a:ext uri="{FF2B5EF4-FFF2-40B4-BE49-F238E27FC236}">
                  <a16:creationId xmlns:a16="http://schemas.microsoft.com/office/drawing/2014/main" id="{BBC3AA81-2AA9-44DF-9DA4-78F43B48C1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890"/>
              <a:ext cx="590" cy="2994"/>
            </a:xfrm>
            <a:prstGeom prst="roundRect">
              <a:avLst>
                <a:gd name="adj" fmla="val 1050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9" name="AutoShape 1107">
              <a:extLst>
                <a:ext uri="{FF2B5EF4-FFF2-40B4-BE49-F238E27FC236}">
                  <a16:creationId xmlns:a16="http://schemas.microsoft.com/office/drawing/2014/main" id="{432B696B-BE0B-4630-A8C5-AD3CFB2A2A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3793"/>
              <a:ext cx="363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725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0" name="AutoShape 1108">
              <a:extLst>
                <a:ext uri="{FF2B5EF4-FFF2-40B4-BE49-F238E27FC236}">
                  <a16:creationId xmlns:a16="http://schemas.microsoft.com/office/drawing/2014/main" id="{51D0F01E-340B-46A5-8580-A811B728EFF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893" y="3793"/>
              <a:ext cx="363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725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1" name="AutoShape 1109">
              <a:extLst>
                <a:ext uri="{FF2B5EF4-FFF2-40B4-BE49-F238E27FC236}">
                  <a16:creationId xmlns:a16="http://schemas.microsoft.com/office/drawing/2014/main" id="{61B7A996-2A69-4983-AD1B-B8C6AD2D0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799"/>
              <a:ext cx="408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tint val="6980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2" name="AutoShape 1110">
              <a:extLst>
                <a:ext uri="{FF2B5EF4-FFF2-40B4-BE49-F238E27FC236}">
                  <a16:creationId xmlns:a16="http://schemas.microsoft.com/office/drawing/2014/main" id="{62B47A2B-E24C-46EB-B54B-1217BC2C1B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890"/>
              <a:ext cx="499" cy="3039"/>
            </a:xfrm>
            <a:prstGeom prst="roundRect">
              <a:avLst>
                <a:gd name="adj" fmla="val 10019"/>
              </a:avLst>
            </a:prstGeom>
            <a:gradFill rotWithShape="1">
              <a:gsLst>
                <a:gs pos="0">
                  <a:schemeClr val="tx2">
                    <a:gamma/>
                    <a:tint val="79216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tint val="79216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3" name="AutoShape 1111">
              <a:extLst>
                <a:ext uri="{FF2B5EF4-FFF2-40B4-BE49-F238E27FC236}">
                  <a16:creationId xmlns:a16="http://schemas.microsoft.com/office/drawing/2014/main" id="{3B7CEB26-BD3B-470E-A18F-7977E93764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1207"/>
              <a:ext cx="318" cy="1769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4" name="AutoShape 1112">
              <a:extLst>
                <a:ext uri="{FF2B5EF4-FFF2-40B4-BE49-F238E27FC236}">
                  <a16:creationId xmlns:a16="http://schemas.microsoft.com/office/drawing/2014/main" id="{CA554B02-E0A1-4678-96F7-35D6721BB7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0" y="3249"/>
              <a:ext cx="181" cy="40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5" name="AutoShape 1113">
              <a:extLst>
                <a:ext uri="{FF2B5EF4-FFF2-40B4-BE49-F238E27FC236}">
                  <a16:creationId xmlns:a16="http://schemas.microsoft.com/office/drawing/2014/main" id="{74FE8654-3BAB-462C-B8BC-73799E565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3295"/>
              <a:ext cx="136" cy="31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0392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6" name="AutoShape 1114">
              <a:extLst>
                <a:ext uri="{FF2B5EF4-FFF2-40B4-BE49-F238E27FC236}">
                  <a16:creationId xmlns:a16="http://schemas.microsoft.com/office/drawing/2014/main" id="{92C64006-CC50-4C96-90B7-5099C5B59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7" y="1389"/>
              <a:ext cx="66" cy="132"/>
            </a:xfrm>
            <a:prstGeom prst="bevel">
              <a:avLst>
                <a:gd name="adj" fmla="val 12500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7" name="AutoShape 1115">
              <a:extLst>
                <a:ext uri="{FF2B5EF4-FFF2-40B4-BE49-F238E27FC236}">
                  <a16:creationId xmlns:a16="http://schemas.microsoft.com/office/drawing/2014/main" id="{BFE99C12-252F-476E-9215-73D2B37F2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7" y="1587"/>
              <a:ext cx="66" cy="132"/>
            </a:xfrm>
            <a:prstGeom prst="bevel">
              <a:avLst>
                <a:gd name="adj" fmla="val 12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8" name="AutoShape 1116">
              <a:extLst>
                <a:ext uri="{FF2B5EF4-FFF2-40B4-BE49-F238E27FC236}">
                  <a16:creationId xmlns:a16="http://schemas.microsoft.com/office/drawing/2014/main" id="{2543170C-62FF-4023-85F7-BD028D2D7F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7" y="1785"/>
              <a:ext cx="66" cy="132"/>
            </a:xfrm>
            <a:prstGeom prst="bevel">
              <a:avLst>
                <a:gd name="adj" fmla="val 12500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9" name="AutoShape 1117">
              <a:extLst>
                <a:ext uri="{FF2B5EF4-FFF2-40B4-BE49-F238E27FC236}">
                  <a16:creationId xmlns:a16="http://schemas.microsoft.com/office/drawing/2014/main" id="{E07B1B48-3063-4D03-AFDC-11623161D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7" y="1983"/>
              <a:ext cx="66" cy="132"/>
            </a:xfrm>
            <a:prstGeom prst="bevel">
              <a:avLst>
                <a:gd name="adj" fmla="val 12500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0" name="Oval 1118">
              <a:extLst>
                <a:ext uri="{FF2B5EF4-FFF2-40B4-BE49-F238E27FC236}">
                  <a16:creationId xmlns:a16="http://schemas.microsoft.com/office/drawing/2014/main" id="{BD44DEC8-A395-4C0E-912D-27B2349921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0" y="3703"/>
              <a:ext cx="181" cy="181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1" name="Oval 1119">
              <a:extLst>
                <a:ext uri="{FF2B5EF4-FFF2-40B4-BE49-F238E27FC236}">
                  <a16:creationId xmlns:a16="http://schemas.microsoft.com/office/drawing/2014/main" id="{C690A813-C8CA-4322-8C15-E8EEFA14CD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3726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60392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2" name="AutoShape 1120">
              <a:extLst>
                <a:ext uri="{FF2B5EF4-FFF2-40B4-BE49-F238E27FC236}">
                  <a16:creationId xmlns:a16="http://schemas.microsoft.com/office/drawing/2014/main" id="{008B50B8-681D-413D-BF93-1578D27B8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1207"/>
              <a:ext cx="318" cy="176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433" name="Group 1121">
            <a:extLst>
              <a:ext uri="{FF2B5EF4-FFF2-40B4-BE49-F238E27FC236}">
                <a16:creationId xmlns:a16="http://schemas.microsoft.com/office/drawing/2014/main" id="{A4FC1532-FF03-4A8F-A028-EFF4AE6380D0}"/>
              </a:ext>
            </a:extLst>
          </p:cNvPr>
          <p:cNvGrpSpPr>
            <a:grpSpLocks/>
          </p:cNvGrpSpPr>
          <p:nvPr/>
        </p:nvGrpSpPr>
        <p:grpSpPr bwMode="auto">
          <a:xfrm>
            <a:off x="2936875" y="908050"/>
            <a:ext cx="236538" cy="1441450"/>
            <a:chOff x="3075" y="1117"/>
            <a:chExt cx="408" cy="2494"/>
          </a:xfrm>
        </p:grpSpPr>
        <p:sp>
          <p:nvSpPr>
            <p:cNvPr id="14434" name="Rectangle 1122">
              <a:extLst>
                <a:ext uri="{FF2B5EF4-FFF2-40B4-BE49-F238E27FC236}">
                  <a16:creationId xmlns:a16="http://schemas.microsoft.com/office/drawing/2014/main" id="{2D0615A9-0B3D-4959-A697-8FD6C40F02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117"/>
              <a:ext cx="408" cy="2404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6078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5" name="Rectangle 1123">
              <a:extLst>
                <a:ext uri="{FF2B5EF4-FFF2-40B4-BE49-F238E27FC236}">
                  <a16:creationId xmlns:a16="http://schemas.microsoft.com/office/drawing/2014/main" id="{26B57242-556B-4AFF-AC03-C10BA0670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3521"/>
              <a:ext cx="408" cy="90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36" name="Group 1124">
              <a:extLst>
                <a:ext uri="{FF2B5EF4-FFF2-40B4-BE49-F238E27FC236}">
                  <a16:creationId xmlns:a16="http://schemas.microsoft.com/office/drawing/2014/main" id="{5A68D771-63D2-46F5-B39E-D5BB8B332D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56" y="1207"/>
              <a:ext cx="27" cy="817"/>
              <a:chOff x="3256" y="1207"/>
              <a:chExt cx="25" cy="817"/>
            </a:xfrm>
          </p:grpSpPr>
          <p:sp>
            <p:nvSpPr>
              <p:cNvPr id="14437" name="Rectangle 1125">
                <a:extLst>
                  <a:ext uri="{FF2B5EF4-FFF2-40B4-BE49-F238E27FC236}">
                    <a16:creationId xmlns:a16="http://schemas.microsoft.com/office/drawing/2014/main" id="{49292997-9BC5-459C-A5DA-85B9487C32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1207"/>
                <a:ext cx="25" cy="91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156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8" name="Rectangle 1126">
                <a:extLst>
                  <a:ext uri="{FF2B5EF4-FFF2-40B4-BE49-F238E27FC236}">
                    <a16:creationId xmlns:a16="http://schemas.microsoft.com/office/drawing/2014/main" id="{BA57E01B-11FF-4CAC-B0D7-EBFB6F8AD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1389"/>
                <a:ext cx="25" cy="91"/>
              </a:xfrm>
              <a:prstGeom prst="rect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FF3300">
                      <a:gamma/>
                      <a:tint val="61569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9" name="Rectangle 1127">
                <a:extLst>
                  <a:ext uri="{FF2B5EF4-FFF2-40B4-BE49-F238E27FC236}">
                    <a16:creationId xmlns:a16="http://schemas.microsoft.com/office/drawing/2014/main" id="{84B1163C-B931-42DB-9FAB-09DD4AD7AD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1570"/>
                <a:ext cx="25" cy="91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156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0" name="Rectangle 1128">
                <a:extLst>
                  <a:ext uri="{FF2B5EF4-FFF2-40B4-BE49-F238E27FC236}">
                    <a16:creationId xmlns:a16="http://schemas.microsoft.com/office/drawing/2014/main" id="{797D04B6-FB64-4AC9-99BB-769ADD0EEE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1751"/>
                <a:ext cx="25" cy="91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156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1" name="Rectangle 1129">
                <a:extLst>
                  <a:ext uri="{FF2B5EF4-FFF2-40B4-BE49-F238E27FC236}">
                    <a16:creationId xmlns:a16="http://schemas.microsoft.com/office/drawing/2014/main" id="{D221EF3D-DB97-4506-8558-304F4E11F4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1933"/>
                <a:ext cx="25" cy="91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156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42" name="Group 1130">
              <a:extLst>
                <a:ext uri="{FF2B5EF4-FFF2-40B4-BE49-F238E27FC236}">
                  <a16:creationId xmlns:a16="http://schemas.microsoft.com/office/drawing/2014/main" id="{23D3B5FE-4FAE-4BEB-BB14-59C3746E7B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5" y="1207"/>
              <a:ext cx="27" cy="817"/>
              <a:chOff x="3256" y="1207"/>
              <a:chExt cx="25" cy="817"/>
            </a:xfrm>
          </p:grpSpPr>
          <p:sp>
            <p:nvSpPr>
              <p:cNvPr id="14443" name="Rectangle 1131">
                <a:extLst>
                  <a:ext uri="{FF2B5EF4-FFF2-40B4-BE49-F238E27FC236}">
                    <a16:creationId xmlns:a16="http://schemas.microsoft.com/office/drawing/2014/main" id="{1F645861-A977-49B1-97A2-B9747E93C1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1207"/>
                <a:ext cx="25" cy="91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156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4" name="Rectangle 1132">
                <a:extLst>
                  <a:ext uri="{FF2B5EF4-FFF2-40B4-BE49-F238E27FC236}">
                    <a16:creationId xmlns:a16="http://schemas.microsoft.com/office/drawing/2014/main" id="{9EC0735B-A594-4411-8B0D-C1FC7D59EC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1389"/>
                <a:ext cx="25" cy="91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156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5" name="Rectangle 1133">
                <a:extLst>
                  <a:ext uri="{FF2B5EF4-FFF2-40B4-BE49-F238E27FC236}">
                    <a16:creationId xmlns:a16="http://schemas.microsoft.com/office/drawing/2014/main" id="{8BBF50C1-B8BF-436D-A633-9B7D272B72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1570"/>
                <a:ext cx="25" cy="91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156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6" name="Rectangle 1134">
                <a:extLst>
                  <a:ext uri="{FF2B5EF4-FFF2-40B4-BE49-F238E27FC236}">
                    <a16:creationId xmlns:a16="http://schemas.microsoft.com/office/drawing/2014/main" id="{F93D24EB-F8C6-49A1-8C4F-04866A533F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1751"/>
                <a:ext cx="25" cy="91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156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7" name="Rectangle 1135">
                <a:extLst>
                  <a:ext uri="{FF2B5EF4-FFF2-40B4-BE49-F238E27FC236}">
                    <a16:creationId xmlns:a16="http://schemas.microsoft.com/office/drawing/2014/main" id="{4A20C7BC-339C-4C15-863F-FDDCC7A015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1933"/>
                <a:ext cx="25" cy="91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156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48" name="Rectangle 1136">
              <a:extLst>
                <a:ext uri="{FF2B5EF4-FFF2-40B4-BE49-F238E27FC236}">
                  <a16:creationId xmlns:a16="http://schemas.microsoft.com/office/drawing/2014/main" id="{4F6B9DE1-8E88-4BB5-804C-190A4406E9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3475"/>
              <a:ext cx="408" cy="4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449" name="Group 1137">
            <a:extLst>
              <a:ext uri="{FF2B5EF4-FFF2-40B4-BE49-F238E27FC236}">
                <a16:creationId xmlns:a16="http://schemas.microsoft.com/office/drawing/2014/main" id="{69ECAF3A-208B-4BB5-9046-AA68635C8F7F}"/>
              </a:ext>
            </a:extLst>
          </p:cNvPr>
          <p:cNvGrpSpPr>
            <a:grpSpLocks/>
          </p:cNvGrpSpPr>
          <p:nvPr/>
        </p:nvGrpSpPr>
        <p:grpSpPr bwMode="auto">
          <a:xfrm>
            <a:off x="4808538" y="908050"/>
            <a:ext cx="266700" cy="1441450"/>
            <a:chOff x="2621" y="436"/>
            <a:chExt cx="636" cy="3448"/>
          </a:xfrm>
        </p:grpSpPr>
        <p:sp>
          <p:nvSpPr>
            <p:cNvPr id="14450" name="Rectangle 1138">
              <a:extLst>
                <a:ext uri="{FF2B5EF4-FFF2-40B4-BE49-F238E27FC236}">
                  <a16:creationId xmlns:a16="http://schemas.microsoft.com/office/drawing/2014/main" id="{CBD65175-D9AF-4A5D-ACA5-2A144ADF0F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436"/>
              <a:ext cx="181" cy="3448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1" name="Rectangle 1139">
              <a:extLst>
                <a:ext uri="{FF2B5EF4-FFF2-40B4-BE49-F238E27FC236}">
                  <a16:creationId xmlns:a16="http://schemas.microsoft.com/office/drawing/2014/main" id="{D215A86D-47BA-45F7-A284-F29F7652AF8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075" y="436"/>
              <a:ext cx="182" cy="3448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2" name="Rectangle 1140">
              <a:extLst>
                <a:ext uri="{FF2B5EF4-FFF2-40B4-BE49-F238E27FC236}">
                  <a16:creationId xmlns:a16="http://schemas.microsoft.com/office/drawing/2014/main" id="{64190403-DFA2-4775-B6DC-449FEFC7E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482"/>
              <a:ext cx="273" cy="3402"/>
            </a:xfrm>
            <a:prstGeom prst="rect">
              <a:avLst/>
            </a:prstGeom>
            <a:gradFill rotWithShape="1">
              <a:gsLst>
                <a:gs pos="0">
                  <a:srgbClr val="008080">
                    <a:gamma/>
                    <a:shade val="46275"/>
                    <a:invGamma/>
                  </a:srgbClr>
                </a:gs>
                <a:gs pos="100000">
                  <a:srgbClr val="0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3" name="Oval 1141">
              <a:extLst>
                <a:ext uri="{FF2B5EF4-FFF2-40B4-BE49-F238E27FC236}">
                  <a16:creationId xmlns:a16="http://schemas.microsoft.com/office/drawing/2014/main" id="{6BBF0DAE-22B5-4D1F-A860-1C76FA0310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0" y="572"/>
              <a:ext cx="136" cy="136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54" name="Group 1142">
              <a:extLst>
                <a:ext uri="{FF2B5EF4-FFF2-40B4-BE49-F238E27FC236}">
                  <a16:creationId xmlns:a16="http://schemas.microsoft.com/office/drawing/2014/main" id="{B06661FE-4C52-4074-B0BA-B7B1C561D5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0" y="1888"/>
              <a:ext cx="97" cy="1452"/>
              <a:chOff x="2258" y="1616"/>
              <a:chExt cx="136" cy="2041"/>
            </a:xfrm>
          </p:grpSpPr>
          <p:grpSp>
            <p:nvGrpSpPr>
              <p:cNvPr id="14455" name="Group 1143">
                <a:extLst>
                  <a:ext uri="{FF2B5EF4-FFF2-40B4-BE49-F238E27FC236}">
                    <a16:creationId xmlns:a16="http://schemas.microsoft.com/office/drawing/2014/main" id="{EB295AA1-CC23-43B9-8746-BF2852B69B5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1616"/>
                <a:ext cx="136" cy="136"/>
                <a:chOff x="3052" y="2137"/>
                <a:chExt cx="136" cy="136"/>
              </a:xfrm>
            </p:grpSpPr>
            <p:sp>
              <p:nvSpPr>
                <p:cNvPr id="14456" name="Oval 1144">
                  <a:extLst>
                    <a:ext uri="{FF2B5EF4-FFF2-40B4-BE49-F238E27FC236}">
                      <a16:creationId xmlns:a16="http://schemas.microsoft.com/office/drawing/2014/main" id="{D58C91F8-E54C-4EBC-A783-7CC56A83CC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57" name="Oval 1145">
                  <a:extLst>
                    <a:ext uri="{FF2B5EF4-FFF2-40B4-BE49-F238E27FC236}">
                      <a16:creationId xmlns:a16="http://schemas.microsoft.com/office/drawing/2014/main" id="{CAF4C665-0AF5-4DB4-8FAF-F66053067C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58" name="Oval 1146">
                  <a:extLst>
                    <a:ext uri="{FF2B5EF4-FFF2-40B4-BE49-F238E27FC236}">
                      <a16:creationId xmlns:a16="http://schemas.microsoft.com/office/drawing/2014/main" id="{0C6B0D4C-2C76-48EA-9A49-2708AAA1B3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59" name="Group 1147">
                <a:extLst>
                  <a:ext uri="{FF2B5EF4-FFF2-40B4-BE49-F238E27FC236}">
                    <a16:creationId xmlns:a16="http://schemas.microsoft.com/office/drawing/2014/main" id="{8E3764E0-626D-42B6-93EC-1DC71584EF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1933"/>
                <a:ext cx="136" cy="136"/>
                <a:chOff x="3052" y="2137"/>
                <a:chExt cx="136" cy="136"/>
              </a:xfrm>
            </p:grpSpPr>
            <p:sp>
              <p:nvSpPr>
                <p:cNvPr id="14460" name="Oval 1148">
                  <a:extLst>
                    <a:ext uri="{FF2B5EF4-FFF2-40B4-BE49-F238E27FC236}">
                      <a16:creationId xmlns:a16="http://schemas.microsoft.com/office/drawing/2014/main" id="{E4C013D5-A9DF-4084-AE42-00D7E4E1B3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1" name="Oval 1149">
                  <a:extLst>
                    <a:ext uri="{FF2B5EF4-FFF2-40B4-BE49-F238E27FC236}">
                      <a16:creationId xmlns:a16="http://schemas.microsoft.com/office/drawing/2014/main" id="{A4775DD8-9C70-4110-A8F2-E569F58F78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2" name="Oval 1150">
                  <a:extLst>
                    <a:ext uri="{FF2B5EF4-FFF2-40B4-BE49-F238E27FC236}">
                      <a16:creationId xmlns:a16="http://schemas.microsoft.com/office/drawing/2014/main" id="{8F519AD8-4401-4B7F-999A-71E850B860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63" name="Group 1151">
                <a:extLst>
                  <a:ext uri="{FF2B5EF4-FFF2-40B4-BE49-F238E27FC236}">
                    <a16:creationId xmlns:a16="http://schemas.microsoft.com/office/drawing/2014/main" id="{E99D0DF2-359B-4906-96AD-CA519CAE296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2250"/>
                <a:ext cx="136" cy="136"/>
                <a:chOff x="3052" y="2137"/>
                <a:chExt cx="136" cy="136"/>
              </a:xfrm>
            </p:grpSpPr>
            <p:sp>
              <p:nvSpPr>
                <p:cNvPr id="14464" name="Oval 1152">
                  <a:extLst>
                    <a:ext uri="{FF2B5EF4-FFF2-40B4-BE49-F238E27FC236}">
                      <a16:creationId xmlns:a16="http://schemas.microsoft.com/office/drawing/2014/main" id="{9D414246-347E-4FE5-A00B-A892D6F57E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5" name="Oval 1153">
                  <a:extLst>
                    <a:ext uri="{FF2B5EF4-FFF2-40B4-BE49-F238E27FC236}">
                      <a16:creationId xmlns:a16="http://schemas.microsoft.com/office/drawing/2014/main" id="{21D86F0A-D139-4326-B086-67AAF46E83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6" name="Oval 1154">
                  <a:extLst>
                    <a:ext uri="{FF2B5EF4-FFF2-40B4-BE49-F238E27FC236}">
                      <a16:creationId xmlns:a16="http://schemas.microsoft.com/office/drawing/2014/main" id="{196F7D94-B379-4CDF-A438-DCBC4927CA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67" name="Group 1155">
                <a:extLst>
                  <a:ext uri="{FF2B5EF4-FFF2-40B4-BE49-F238E27FC236}">
                    <a16:creationId xmlns:a16="http://schemas.microsoft.com/office/drawing/2014/main" id="{F1A3B439-773D-42D0-91B3-8D741338D8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2568"/>
                <a:ext cx="136" cy="136"/>
                <a:chOff x="3052" y="2137"/>
                <a:chExt cx="136" cy="136"/>
              </a:xfrm>
            </p:grpSpPr>
            <p:sp>
              <p:nvSpPr>
                <p:cNvPr id="14468" name="Oval 1156">
                  <a:extLst>
                    <a:ext uri="{FF2B5EF4-FFF2-40B4-BE49-F238E27FC236}">
                      <a16:creationId xmlns:a16="http://schemas.microsoft.com/office/drawing/2014/main" id="{6875A0D5-8CA1-44E6-8DB1-B0DD2C4FB9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69" name="Oval 1157">
                  <a:extLst>
                    <a:ext uri="{FF2B5EF4-FFF2-40B4-BE49-F238E27FC236}">
                      <a16:creationId xmlns:a16="http://schemas.microsoft.com/office/drawing/2014/main" id="{64E72A3C-9A06-402E-BC3D-B67290BA4A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0" name="Oval 1158">
                  <a:extLst>
                    <a:ext uri="{FF2B5EF4-FFF2-40B4-BE49-F238E27FC236}">
                      <a16:creationId xmlns:a16="http://schemas.microsoft.com/office/drawing/2014/main" id="{3C3EEEEA-4401-47DE-8FC1-E199F0A7DF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71" name="Group 1159">
                <a:extLst>
                  <a:ext uri="{FF2B5EF4-FFF2-40B4-BE49-F238E27FC236}">
                    <a16:creationId xmlns:a16="http://schemas.microsoft.com/office/drawing/2014/main" id="{1B4930F7-6730-4F48-94FD-279543B830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2885"/>
                <a:ext cx="136" cy="136"/>
                <a:chOff x="3052" y="2137"/>
                <a:chExt cx="136" cy="136"/>
              </a:xfrm>
            </p:grpSpPr>
            <p:sp>
              <p:nvSpPr>
                <p:cNvPr id="14472" name="Oval 1160">
                  <a:extLst>
                    <a:ext uri="{FF2B5EF4-FFF2-40B4-BE49-F238E27FC236}">
                      <a16:creationId xmlns:a16="http://schemas.microsoft.com/office/drawing/2014/main" id="{1F7F97F4-79BB-463E-8DCD-F7660D5157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3" name="Oval 1161">
                  <a:extLst>
                    <a:ext uri="{FF2B5EF4-FFF2-40B4-BE49-F238E27FC236}">
                      <a16:creationId xmlns:a16="http://schemas.microsoft.com/office/drawing/2014/main" id="{8459A4AB-9456-4405-A491-1C0A5A5685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4" name="Oval 1162">
                  <a:extLst>
                    <a:ext uri="{FF2B5EF4-FFF2-40B4-BE49-F238E27FC236}">
                      <a16:creationId xmlns:a16="http://schemas.microsoft.com/office/drawing/2014/main" id="{5380182E-2D06-409A-959F-4E47E16B81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75" name="Group 1163">
                <a:extLst>
                  <a:ext uri="{FF2B5EF4-FFF2-40B4-BE49-F238E27FC236}">
                    <a16:creationId xmlns:a16="http://schemas.microsoft.com/office/drawing/2014/main" id="{BFDD0927-074F-4243-B311-3636FCD3BA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3204"/>
                <a:ext cx="136" cy="136"/>
                <a:chOff x="3052" y="2137"/>
                <a:chExt cx="136" cy="136"/>
              </a:xfrm>
            </p:grpSpPr>
            <p:sp>
              <p:nvSpPr>
                <p:cNvPr id="14476" name="Oval 1164">
                  <a:extLst>
                    <a:ext uri="{FF2B5EF4-FFF2-40B4-BE49-F238E27FC236}">
                      <a16:creationId xmlns:a16="http://schemas.microsoft.com/office/drawing/2014/main" id="{D2BB0FFD-2D51-4CAE-995E-CB7A4B861B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7" name="Oval 1165">
                  <a:extLst>
                    <a:ext uri="{FF2B5EF4-FFF2-40B4-BE49-F238E27FC236}">
                      <a16:creationId xmlns:a16="http://schemas.microsoft.com/office/drawing/2014/main" id="{D275E533-925B-4911-9613-820E9B3405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78" name="Oval 1166">
                  <a:extLst>
                    <a:ext uri="{FF2B5EF4-FFF2-40B4-BE49-F238E27FC236}">
                      <a16:creationId xmlns:a16="http://schemas.microsoft.com/office/drawing/2014/main" id="{CA7314B8-4D45-4B27-8877-EF070D3605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79" name="Group 1167">
                <a:extLst>
                  <a:ext uri="{FF2B5EF4-FFF2-40B4-BE49-F238E27FC236}">
                    <a16:creationId xmlns:a16="http://schemas.microsoft.com/office/drawing/2014/main" id="{7CC7974B-6165-4149-9626-7DEE5091EC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3521"/>
                <a:ext cx="136" cy="136"/>
                <a:chOff x="3052" y="2137"/>
                <a:chExt cx="136" cy="136"/>
              </a:xfrm>
            </p:grpSpPr>
            <p:sp>
              <p:nvSpPr>
                <p:cNvPr id="14480" name="Oval 1168">
                  <a:extLst>
                    <a:ext uri="{FF2B5EF4-FFF2-40B4-BE49-F238E27FC236}">
                      <a16:creationId xmlns:a16="http://schemas.microsoft.com/office/drawing/2014/main" id="{85E80C04-CE91-43DA-B58D-887C2720FC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81" name="Oval 1169">
                  <a:extLst>
                    <a:ext uri="{FF2B5EF4-FFF2-40B4-BE49-F238E27FC236}">
                      <a16:creationId xmlns:a16="http://schemas.microsoft.com/office/drawing/2014/main" id="{63B7D688-AA5C-4CF2-AFED-BFB7A93D0E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82" name="Oval 1170">
                  <a:extLst>
                    <a:ext uri="{FF2B5EF4-FFF2-40B4-BE49-F238E27FC236}">
                      <a16:creationId xmlns:a16="http://schemas.microsoft.com/office/drawing/2014/main" id="{30D2DE28-1DF0-4542-8F4D-A5C5DD993C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483" name="Group 1171">
            <a:extLst>
              <a:ext uri="{FF2B5EF4-FFF2-40B4-BE49-F238E27FC236}">
                <a16:creationId xmlns:a16="http://schemas.microsoft.com/office/drawing/2014/main" id="{B7316934-2BDE-44A7-9365-BBEF3A1977A2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2565400"/>
            <a:ext cx="403225" cy="1727200"/>
            <a:chOff x="2304" y="0"/>
            <a:chExt cx="771" cy="3294"/>
          </a:xfrm>
        </p:grpSpPr>
        <p:sp>
          <p:nvSpPr>
            <p:cNvPr id="14484" name="AutoShape 1172">
              <a:extLst>
                <a:ext uri="{FF2B5EF4-FFF2-40B4-BE49-F238E27FC236}">
                  <a16:creationId xmlns:a16="http://schemas.microsoft.com/office/drawing/2014/main" id="{4C648262-060C-4131-B241-26CA54CE14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915" y="1548"/>
              <a:ext cx="99" cy="1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85" name="Group 1173">
              <a:extLst>
                <a:ext uri="{FF2B5EF4-FFF2-40B4-BE49-F238E27FC236}">
                  <a16:creationId xmlns:a16="http://schemas.microsoft.com/office/drawing/2014/main" id="{1DF3201E-4771-499B-84EF-4562AA1ABF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13" y="527"/>
              <a:ext cx="547" cy="2677"/>
              <a:chOff x="2413" y="890"/>
              <a:chExt cx="547" cy="2314"/>
            </a:xfrm>
          </p:grpSpPr>
          <p:sp>
            <p:nvSpPr>
              <p:cNvPr id="14486" name="Rectangle 1174" descr="縦線">
                <a:extLst>
                  <a:ext uri="{FF2B5EF4-FFF2-40B4-BE49-F238E27FC236}">
                    <a16:creationId xmlns:a16="http://schemas.microsoft.com/office/drawing/2014/main" id="{32D58473-ED17-4708-BA1E-430374359B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935"/>
                <a:ext cx="408" cy="2223"/>
              </a:xfrm>
              <a:prstGeom prst="rect">
                <a:avLst/>
              </a:prstGeom>
              <a:pattFill prst="ltVert">
                <a:fgClr>
                  <a:srgbClr val="4D4D4D"/>
                </a:fgClr>
                <a:bgClr>
                  <a:schemeClr val="tx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7" name="AutoShape 1175">
                <a:extLst>
                  <a:ext uri="{FF2B5EF4-FFF2-40B4-BE49-F238E27FC236}">
                    <a16:creationId xmlns:a16="http://schemas.microsoft.com/office/drawing/2014/main" id="{6A49F109-D168-4574-A3D0-F46944D23B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" y="935"/>
                <a:ext cx="91" cy="2223"/>
              </a:xfrm>
              <a:prstGeom prst="roundRect">
                <a:avLst>
                  <a:gd name="adj" fmla="val 4065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8" name="AutoShape 1176">
                <a:extLst>
                  <a:ext uri="{FF2B5EF4-FFF2-40B4-BE49-F238E27FC236}">
                    <a16:creationId xmlns:a16="http://schemas.microsoft.com/office/drawing/2014/main" id="{D625897A-261F-4D23-9E81-646DAE948C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9" y="935"/>
                <a:ext cx="91" cy="2223"/>
              </a:xfrm>
              <a:prstGeom prst="roundRect">
                <a:avLst>
                  <a:gd name="adj" fmla="val 4065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9" name="Rectangle 1177">
                <a:extLst>
                  <a:ext uri="{FF2B5EF4-FFF2-40B4-BE49-F238E27FC236}">
                    <a16:creationId xmlns:a16="http://schemas.microsoft.com/office/drawing/2014/main" id="{1DF44478-9F36-47C0-BDFB-BD432B334E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890"/>
                <a:ext cx="90" cy="2313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0" name="Rectangle 1178">
                <a:extLst>
                  <a:ext uri="{FF2B5EF4-FFF2-40B4-BE49-F238E27FC236}">
                    <a16:creationId xmlns:a16="http://schemas.microsoft.com/office/drawing/2014/main" id="{E91283BA-E654-4D16-B313-0460C87621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890"/>
                <a:ext cx="90" cy="2313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1" name="Rectangle 1179">
                <a:extLst>
                  <a:ext uri="{FF2B5EF4-FFF2-40B4-BE49-F238E27FC236}">
                    <a16:creationId xmlns:a16="http://schemas.microsoft.com/office/drawing/2014/main" id="{D379458F-BC81-4659-8CC3-E7DE30A0DA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890"/>
                <a:ext cx="90" cy="91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5725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2" name="Rectangle 1180">
                <a:extLst>
                  <a:ext uri="{FF2B5EF4-FFF2-40B4-BE49-F238E27FC236}">
                    <a16:creationId xmlns:a16="http://schemas.microsoft.com/office/drawing/2014/main" id="{32B7E51A-08AE-48D4-B897-6BD82FCC77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890"/>
                <a:ext cx="90" cy="91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5725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3" name="Rectangle 1181">
                <a:extLst>
                  <a:ext uri="{FF2B5EF4-FFF2-40B4-BE49-F238E27FC236}">
                    <a16:creationId xmlns:a16="http://schemas.microsoft.com/office/drawing/2014/main" id="{B89F0F44-021D-48BE-8CBA-DC845238C7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113"/>
                <a:ext cx="90" cy="91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902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4" name="Rectangle 1182">
                <a:extLst>
                  <a:ext uri="{FF2B5EF4-FFF2-40B4-BE49-F238E27FC236}">
                    <a16:creationId xmlns:a16="http://schemas.microsoft.com/office/drawing/2014/main" id="{4DD196FE-C5D2-4490-B326-08C16BE12A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3113"/>
                <a:ext cx="90" cy="91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902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95" name="Rectangle 1183">
              <a:extLst>
                <a:ext uri="{FF2B5EF4-FFF2-40B4-BE49-F238E27FC236}">
                  <a16:creationId xmlns:a16="http://schemas.microsoft.com/office/drawing/2014/main" id="{AE4BA647-7915-488A-B841-B2B18D932A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663"/>
              <a:ext cx="226" cy="4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6" name="AutoShape 1184">
              <a:extLst>
                <a:ext uri="{FF2B5EF4-FFF2-40B4-BE49-F238E27FC236}">
                  <a16:creationId xmlns:a16="http://schemas.microsoft.com/office/drawing/2014/main" id="{A1673902-CEFF-4088-B6A2-CC01749B58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7" y="0"/>
              <a:ext cx="45" cy="104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7" name="AutoShape 1185">
              <a:extLst>
                <a:ext uri="{FF2B5EF4-FFF2-40B4-BE49-F238E27FC236}">
                  <a16:creationId xmlns:a16="http://schemas.microsoft.com/office/drawing/2014/main" id="{28022F72-7002-4FF3-A964-AB67EDBC5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680"/>
              <a:ext cx="91" cy="104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8" name="Freeform 1186">
              <a:extLst>
                <a:ext uri="{FF2B5EF4-FFF2-40B4-BE49-F238E27FC236}">
                  <a16:creationId xmlns:a16="http://schemas.microsoft.com/office/drawing/2014/main" id="{0C3D743C-479E-4EE7-9A85-EB90AD5919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4" y="2886"/>
              <a:ext cx="771" cy="408"/>
            </a:xfrm>
            <a:custGeom>
              <a:avLst/>
              <a:gdLst>
                <a:gd name="T0" fmla="*/ 90 w 771"/>
                <a:gd name="T1" fmla="*/ 317 h 408"/>
                <a:gd name="T2" fmla="*/ 90 w 771"/>
                <a:gd name="T3" fmla="*/ 0 h 408"/>
                <a:gd name="T4" fmla="*/ 45 w 771"/>
                <a:gd name="T5" fmla="*/ 0 h 408"/>
                <a:gd name="T6" fmla="*/ 0 w 771"/>
                <a:gd name="T7" fmla="*/ 317 h 408"/>
                <a:gd name="T8" fmla="*/ 0 w 771"/>
                <a:gd name="T9" fmla="*/ 363 h 408"/>
                <a:gd name="T10" fmla="*/ 45 w 771"/>
                <a:gd name="T11" fmla="*/ 363 h 408"/>
                <a:gd name="T12" fmla="*/ 45 w 771"/>
                <a:gd name="T13" fmla="*/ 408 h 408"/>
                <a:gd name="T14" fmla="*/ 90 w 771"/>
                <a:gd name="T15" fmla="*/ 408 h 408"/>
                <a:gd name="T16" fmla="*/ 90 w 771"/>
                <a:gd name="T17" fmla="*/ 363 h 408"/>
                <a:gd name="T18" fmla="*/ 680 w 771"/>
                <a:gd name="T19" fmla="*/ 363 h 408"/>
                <a:gd name="T20" fmla="*/ 680 w 771"/>
                <a:gd name="T21" fmla="*/ 408 h 408"/>
                <a:gd name="T22" fmla="*/ 725 w 771"/>
                <a:gd name="T23" fmla="*/ 408 h 408"/>
                <a:gd name="T24" fmla="*/ 725 w 771"/>
                <a:gd name="T25" fmla="*/ 363 h 408"/>
                <a:gd name="T26" fmla="*/ 771 w 771"/>
                <a:gd name="T27" fmla="*/ 363 h 408"/>
                <a:gd name="T28" fmla="*/ 771 w 771"/>
                <a:gd name="T29" fmla="*/ 317 h 408"/>
                <a:gd name="T30" fmla="*/ 725 w 771"/>
                <a:gd name="T31" fmla="*/ 0 h 408"/>
                <a:gd name="T32" fmla="*/ 680 w 771"/>
                <a:gd name="T33" fmla="*/ 0 h 408"/>
                <a:gd name="T34" fmla="*/ 680 w 771"/>
                <a:gd name="T35" fmla="*/ 317 h 408"/>
                <a:gd name="T36" fmla="*/ 90 w 771"/>
                <a:gd name="T37" fmla="*/ 317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08">
                  <a:moveTo>
                    <a:pt x="90" y="317"/>
                  </a:moveTo>
                  <a:lnTo>
                    <a:pt x="90" y="0"/>
                  </a:lnTo>
                  <a:lnTo>
                    <a:pt x="45" y="0"/>
                  </a:lnTo>
                  <a:lnTo>
                    <a:pt x="0" y="317"/>
                  </a:lnTo>
                  <a:lnTo>
                    <a:pt x="0" y="363"/>
                  </a:lnTo>
                  <a:lnTo>
                    <a:pt x="45" y="363"/>
                  </a:lnTo>
                  <a:lnTo>
                    <a:pt x="45" y="408"/>
                  </a:lnTo>
                  <a:lnTo>
                    <a:pt x="90" y="408"/>
                  </a:lnTo>
                  <a:lnTo>
                    <a:pt x="90" y="363"/>
                  </a:lnTo>
                  <a:lnTo>
                    <a:pt x="680" y="363"/>
                  </a:lnTo>
                  <a:lnTo>
                    <a:pt x="680" y="408"/>
                  </a:lnTo>
                  <a:lnTo>
                    <a:pt x="725" y="408"/>
                  </a:lnTo>
                  <a:lnTo>
                    <a:pt x="725" y="363"/>
                  </a:lnTo>
                  <a:lnTo>
                    <a:pt x="771" y="363"/>
                  </a:lnTo>
                  <a:lnTo>
                    <a:pt x="771" y="317"/>
                  </a:lnTo>
                  <a:lnTo>
                    <a:pt x="725" y="0"/>
                  </a:lnTo>
                  <a:lnTo>
                    <a:pt x="680" y="0"/>
                  </a:lnTo>
                  <a:lnTo>
                    <a:pt x="680" y="317"/>
                  </a:lnTo>
                  <a:lnTo>
                    <a:pt x="90" y="31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598" name="Group 1286">
            <a:extLst>
              <a:ext uri="{FF2B5EF4-FFF2-40B4-BE49-F238E27FC236}">
                <a16:creationId xmlns:a16="http://schemas.microsoft.com/office/drawing/2014/main" id="{62673AC2-CC83-4A81-875F-B5953F302435}"/>
              </a:ext>
            </a:extLst>
          </p:cNvPr>
          <p:cNvGrpSpPr>
            <a:grpSpLocks/>
          </p:cNvGrpSpPr>
          <p:nvPr/>
        </p:nvGrpSpPr>
        <p:grpSpPr bwMode="auto">
          <a:xfrm>
            <a:off x="920750" y="4797425"/>
            <a:ext cx="596900" cy="1414463"/>
            <a:chOff x="580" y="3022"/>
            <a:chExt cx="376" cy="891"/>
          </a:xfrm>
        </p:grpSpPr>
        <p:sp>
          <p:nvSpPr>
            <p:cNvPr id="14500" name="Rectangle 1188">
              <a:extLst>
                <a:ext uri="{FF2B5EF4-FFF2-40B4-BE49-F238E27FC236}">
                  <a16:creationId xmlns:a16="http://schemas.microsoft.com/office/drawing/2014/main" id="{460BDEA8-389F-4A72-AD94-AA0716E95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" y="3858"/>
              <a:ext cx="84" cy="55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79216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tint val="79216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01" name="Group 1189">
              <a:extLst>
                <a:ext uri="{FF2B5EF4-FFF2-40B4-BE49-F238E27FC236}">
                  <a16:creationId xmlns:a16="http://schemas.microsoft.com/office/drawing/2014/main" id="{C51A2A1B-29C8-405F-9386-494E0DF6E3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0" y="3879"/>
              <a:ext cx="376" cy="21"/>
              <a:chOff x="1532" y="3566"/>
              <a:chExt cx="817" cy="45"/>
            </a:xfrm>
          </p:grpSpPr>
          <p:grpSp>
            <p:nvGrpSpPr>
              <p:cNvPr id="14502" name="Group 1190">
                <a:extLst>
                  <a:ext uri="{FF2B5EF4-FFF2-40B4-BE49-F238E27FC236}">
                    <a16:creationId xmlns:a16="http://schemas.microsoft.com/office/drawing/2014/main" id="{70518375-FC4F-4C06-9EB0-02D0861F0E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91388">
                <a:off x="1532" y="3566"/>
                <a:ext cx="363" cy="45"/>
                <a:chOff x="1442" y="3657"/>
                <a:chExt cx="499" cy="45"/>
              </a:xfrm>
            </p:grpSpPr>
            <p:sp>
              <p:nvSpPr>
                <p:cNvPr id="14503" name="AutoShape 1191">
                  <a:extLst>
                    <a:ext uri="{FF2B5EF4-FFF2-40B4-BE49-F238E27FC236}">
                      <a16:creationId xmlns:a16="http://schemas.microsoft.com/office/drawing/2014/main" id="{946CA962-9F9E-4526-B169-EA7ADD1258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3657"/>
                  <a:ext cx="499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4" name="AutoShape 1192">
                  <a:extLst>
                    <a:ext uri="{FF2B5EF4-FFF2-40B4-BE49-F238E27FC236}">
                      <a16:creationId xmlns:a16="http://schemas.microsoft.com/office/drawing/2014/main" id="{501D41A4-C5AE-4D58-9D39-1DD8CFD46D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8" y="3665"/>
                  <a:ext cx="453" cy="1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505" name="Group 1193">
                <a:extLst>
                  <a:ext uri="{FF2B5EF4-FFF2-40B4-BE49-F238E27FC236}">
                    <a16:creationId xmlns:a16="http://schemas.microsoft.com/office/drawing/2014/main" id="{AA6A50CA-2F42-4037-A7D2-D399892D2E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91388" flipH="1">
                <a:off x="1986" y="3566"/>
                <a:ext cx="363" cy="45"/>
                <a:chOff x="1442" y="3657"/>
                <a:chExt cx="499" cy="45"/>
              </a:xfrm>
            </p:grpSpPr>
            <p:sp>
              <p:nvSpPr>
                <p:cNvPr id="14506" name="AutoShape 1194">
                  <a:extLst>
                    <a:ext uri="{FF2B5EF4-FFF2-40B4-BE49-F238E27FC236}">
                      <a16:creationId xmlns:a16="http://schemas.microsoft.com/office/drawing/2014/main" id="{4D66FE7E-EFF7-4CB2-A765-5E4049D15A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3657"/>
                  <a:ext cx="499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7" name="AutoShape 1195">
                  <a:extLst>
                    <a:ext uri="{FF2B5EF4-FFF2-40B4-BE49-F238E27FC236}">
                      <a16:creationId xmlns:a16="http://schemas.microsoft.com/office/drawing/2014/main" id="{D65BCB37-0BA2-4C62-A420-10B0125D04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8" y="3665"/>
                  <a:ext cx="453" cy="1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508" name="AutoShape 1196">
              <a:extLst>
                <a:ext uri="{FF2B5EF4-FFF2-40B4-BE49-F238E27FC236}">
                  <a16:creationId xmlns:a16="http://schemas.microsoft.com/office/drawing/2014/main" id="{EBED3AC5-42EE-41D0-9C71-4756DA996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" y="3026"/>
              <a:ext cx="114" cy="870"/>
            </a:xfrm>
            <a:prstGeom prst="roundRect">
              <a:avLst>
                <a:gd name="adj" fmla="val 5241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9" name="AutoShape 1197">
              <a:extLst>
                <a:ext uri="{FF2B5EF4-FFF2-40B4-BE49-F238E27FC236}">
                  <a16:creationId xmlns:a16="http://schemas.microsoft.com/office/drawing/2014/main" id="{96C0D646-846B-45F7-8D71-496C624284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022"/>
              <a:ext cx="104" cy="878"/>
            </a:xfrm>
            <a:prstGeom prst="roundRect">
              <a:avLst>
                <a:gd name="adj" fmla="val 10509"/>
              </a:avLst>
            </a:prstGeom>
            <a:gradFill rotWithShape="1">
              <a:gsLst>
                <a:gs pos="0">
                  <a:srgbClr val="000000">
                    <a:gamma/>
                    <a:tint val="72941"/>
                    <a:invGamma/>
                  </a:srgbClr>
                </a:gs>
                <a:gs pos="50000">
                  <a:srgbClr val="000000"/>
                </a:gs>
                <a:gs pos="100000">
                  <a:srgbClr val="000000">
                    <a:gamma/>
                    <a:tint val="7294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0" name="AutoShape 1198">
              <a:extLst>
                <a:ext uri="{FF2B5EF4-FFF2-40B4-BE49-F238E27FC236}">
                  <a16:creationId xmlns:a16="http://schemas.microsoft.com/office/drawing/2014/main" id="{80CECFEE-B828-4858-A422-8142AC798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" y="3704"/>
              <a:ext cx="32" cy="1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1" name="AutoShape 1199">
              <a:extLst>
                <a:ext uri="{FF2B5EF4-FFF2-40B4-BE49-F238E27FC236}">
                  <a16:creationId xmlns:a16="http://schemas.microsoft.com/office/drawing/2014/main" id="{8C184C98-1A9E-404E-9989-0B145AFEB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" y="3718"/>
              <a:ext cx="24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0392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2" name="Oval 1200">
              <a:extLst>
                <a:ext uri="{FF2B5EF4-FFF2-40B4-BE49-F238E27FC236}">
                  <a16:creationId xmlns:a16="http://schemas.microsoft.com/office/drawing/2014/main" id="{FF304770-CD48-4CDD-AFB9-68EAF913D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" y="3835"/>
              <a:ext cx="32" cy="52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3" name="Oval 1201">
              <a:extLst>
                <a:ext uri="{FF2B5EF4-FFF2-40B4-BE49-F238E27FC236}">
                  <a16:creationId xmlns:a16="http://schemas.microsoft.com/office/drawing/2014/main" id="{46F1C56F-091C-4251-94B0-C477E3ADD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" y="3842"/>
              <a:ext cx="24" cy="3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60392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14" name="Group 1202">
              <a:extLst>
                <a:ext uri="{FF2B5EF4-FFF2-40B4-BE49-F238E27FC236}">
                  <a16:creationId xmlns:a16="http://schemas.microsoft.com/office/drawing/2014/main" id="{DC34CA95-15CD-45A1-B030-38F156C818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8" y="3028"/>
              <a:ext cx="99" cy="863"/>
              <a:chOff x="1810" y="1760"/>
              <a:chExt cx="214" cy="1814"/>
            </a:xfrm>
          </p:grpSpPr>
          <p:sp>
            <p:nvSpPr>
              <p:cNvPr id="14515" name="AutoShape 1203">
                <a:extLst>
                  <a:ext uri="{FF2B5EF4-FFF2-40B4-BE49-F238E27FC236}">
                    <a16:creationId xmlns:a16="http://schemas.microsoft.com/office/drawing/2014/main" id="{D409CE2A-4B17-4505-9D79-653EA632E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0" y="1760"/>
                <a:ext cx="11" cy="181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16" name="AutoShape 1204">
                <a:extLst>
                  <a:ext uri="{FF2B5EF4-FFF2-40B4-BE49-F238E27FC236}">
                    <a16:creationId xmlns:a16="http://schemas.microsoft.com/office/drawing/2014/main" id="{C38C161D-090B-4777-8442-79F3104B8C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3" y="1760"/>
                <a:ext cx="11" cy="181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17" name="Group 1205">
              <a:extLst>
                <a:ext uri="{FF2B5EF4-FFF2-40B4-BE49-F238E27FC236}">
                  <a16:creationId xmlns:a16="http://schemas.microsoft.com/office/drawing/2014/main" id="{1B5E20A2-6678-40DF-A723-6CED2E3103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7" y="3148"/>
              <a:ext cx="42" cy="146"/>
              <a:chOff x="1396" y="1979"/>
              <a:chExt cx="364" cy="1173"/>
            </a:xfrm>
          </p:grpSpPr>
          <p:sp>
            <p:nvSpPr>
              <p:cNvPr id="14518" name="AutoShape 1206">
                <a:extLst>
                  <a:ext uri="{FF2B5EF4-FFF2-40B4-BE49-F238E27FC236}">
                    <a16:creationId xmlns:a16="http://schemas.microsoft.com/office/drawing/2014/main" id="{B03D3E72-5433-4F92-AB4A-8C9B749E1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535" y="2112"/>
                <a:ext cx="86" cy="363"/>
              </a:xfrm>
              <a:prstGeom prst="bevel">
                <a:avLst>
                  <a:gd name="adj" fmla="val 125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19" name="AutoShape 1207">
                <a:extLst>
                  <a:ext uri="{FF2B5EF4-FFF2-40B4-BE49-F238E27FC236}">
                    <a16:creationId xmlns:a16="http://schemas.microsoft.com/office/drawing/2014/main" id="{875D689D-D350-4F6B-A3D6-2D03DC0453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535" y="1840"/>
                <a:ext cx="85" cy="364"/>
              </a:xfrm>
              <a:prstGeom prst="bevel">
                <a:avLst>
                  <a:gd name="adj" fmla="val 125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0" name="AutoShape 1208">
                <a:extLst>
                  <a:ext uri="{FF2B5EF4-FFF2-40B4-BE49-F238E27FC236}">
                    <a16:creationId xmlns:a16="http://schemas.microsoft.com/office/drawing/2014/main" id="{90EB3BC9-ED0A-4FC1-BEB0-B448C7E3F9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535" y="2384"/>
                <a:ext cx="85" cy="364"/>
              </a:xfrm>
              <a:prstGeom prst="bevel">
                <a:avLst>
                  <a:gd name="adj" fmla="val 125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1" name="AutoShape 1209">
                <a:extLst>
                  <a:ext uri="{FF2B5EF4-FFF2-40B4-BE49-F238E27FC236}">
                    <a16:creationId xmlns:a16="http://schemas.microsoft.com/office/drawing/2014/main" id="{60D34A1C-F596-4B66-8A54-2442D97B5F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535" y="2656"/>
                <a:ext cx="85" cy="364"/>
              </a:xfrm>
              <a:prstGeom prst="bevel">
                <a:avLst>
                  <a:gd name="adj" fmla="val 125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2" name="AutoShape 1210">
                <a:extLst>
                  <a:ext uri="{FF2B5EF4-FFF2-40B4-BE49-F238E27FC236}">
                    <a16:creationId xmlns:a16="http://schemas.microsoft.com/office/drawing/2014/main" id="{744FEF77-FD76-4690-BB7B-E93E5E6CDC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535" y="2928"/>
                <a:ext cx="85" cy="364"/>
              </a:xfrm>
              <a:prstGeom prst="bevel">
                <a:avLst>
                  <a:gd name="adj" fmla="val 125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547" name="Group 1235">
            <a:extLst>
              <a:ext uri="{FF2B5EF4-FFF2-40B4-BE49-F238E27FC236}">
                <a16:creationId xmlns:a16="http://schemas.microsoft.com/office/drawing/2014/main" id="{B981238C-774B-4E62-9C6D-328605D8826B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4941888"/>
            <a:ext cx="1057275" cy="1270000"/>
            <a:chOff x="308" y="2251"/>
            <a:chExt cx="1497" cy="1798"/>
          </a:xfrm>
        </p:grpSpPr>
        <p:grpSp>
          <p:nvGrpSpPr>
            <p:cNvPr id="14548" name="Group 1236">
              <a:extLst>
                <a:ext uri="{FF2B5EF4-FFF2-40B4-BE49-F238E27FC236}">
                  <a16:creationId xmlns:a16="http://schemas.microsoft.com/office/drawing/2014/main" id="{A9F9BB62-D147-473B-A9B9-7067EC09C0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" y="2432"/>
              <a:ext cx="682" cy="1617"/>
              <a:chOff x="1532" y="1706"/>
              <a:chExt cx="817" cy="1934"/>
            </a:xfrm>
          </p:grpSpPr>
          <p:sp>
            <p:nvSpPr>
              <p:cNvPr id="14549" name="Rectangle 1237">
                <a:extLst>
                  <a:ext uri="{FF2B5EF4-FFF2-40B4-BE49-F238E27FC236}">
                    <a16:creationId xmlns:a16="http://schemas.microsoft.com/office/drawing/2014/main" id="{203D5BC4-B2FC-4D73-9540-320E83EA71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521"/>
                <a:ext cx="182" cy="119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79216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tint val="79216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550" name="Group 1238">
                <a:extLst>
                  <a:ext uri="{FF2B5EF4-FFF2-40B4-BE49-F238E27FC236}">
                    <a16:creationId xmlns:a16="http://schemas.microsoft.com/office/drawing/2014/main" id="{04526C00-6136-4600-AB09-8F7D1DFE2E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32" y="3566"/>
                <a:ext cx="817" cy="45"/>
                <a:chOff x="1532" y="3566"/>
                <a:chExt cx="817" cy="45"/>
              </a:xfrm>
            </p:grpSpPr>
            <p:grpSp>
              <p:nvGrpSpPr>
                <p:cNvPr id="14551" name="Group 1239">
                  <a:extLst>
                    <a:ext uri="{FF2B5EF4-FFF2-40B4-BE49-F238E27FC236}">
                      <a16:creationId xmlns:a16="http://schemas.microsoft.com/office/drawing/2014/main" id="{BA6AA0C2-6878-42F1-9234-2F24F04A27E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591388">
                  <a:off x="1532" y="3566"/>
                  <a:ext cx="363" cy="45"/>
                  <a:chOff x="1442" y="3657"/>
                  <a:chExt cx="499" cy="45"/>
                </a:xfrm>
              </p:grpSpPr>
              <p:sp>
                <p:nvSpPr>
                  <p:cNvPr id="14552" name="AutoShape 1240">
                    <a:extLst>
                      <a:ext uri="{FF2B5EF4-FFF2-40B4-BE49-F238E27FC236}">
                        <a16:creationId xmlns:a16="http://schemas.microsoft.com/office/drawing/2014/main" id="{909F5971-D6D7-41C5-8D72-26045D94000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2" y="3657"/>
                    <a:ext cx="499" cy="4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53" name="AutoShape 1241">
                    <a:extLst>
                      <a:ext uri="{FF2B5EF4-FFF2-40B4-BE49-F238E27FC236}">
                        <a16:creationId xmlns:a16="http://schemas.microsoft.com/office/drawing/2014/main" id="{0E8ABEA0-B547-41B7-B139-24D6276476D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58" y="3665"/>
                    <a:ext cx="453" cy="1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554" name="Group 1242">
                  <a:extLst>
                    <a:ext uri="{FF2B5EF4-FFF2-40B4-BE49-F238E27FC236}">
                      <a16:creationId xmlns:a16="http://schemas.microsoft.com/office/drawing/2014/main" id="{B8D8C811-D5BC-4A04-824C-70B33F46B23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91388" flipH="1">
                  <a:off x="1986" y="3566"/>
                  <a:ext cx="363" cy="45"/>
                  <a:chOff x="1442" y="3657"/>
                  <a:chExt cx="499" cy="45"/>
                </a:xfrm>
              </p:grpSpPr>
              <p:sp>
                <p:nvSpPr>
                  <p:cNvPr id="14555" name="AutoShape 1243">
                    <a:extLst>
                      <a:ext uri="{FF2B5EF4-FFF2-40B4-BE49-F238E27FC236}">
                        <a16:creationId xmlns:a16="http://schemas.microsoft.com/office/drawing/2014/main" id="{2A7F06EE-E3D9-4190-A4DB-C781016D481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2" y="3657"/>
                    <a:ext cx="499" cy="4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56" name="AutoShape 1244">
                    <a:extLst>
                      <a:ext uri="{FF2B5EF4-FFF2-40B4-BE49-F238E27FC236}">
                        <a16:creationId xmlns:a16="http://schemas.microsoft.com/office/drawing/2014/main" id="{DB7505F0-F495-4DE6-87CE-40C74629C1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58" y="3665"/>
                    <a:ext cx="453" cy="1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4557" name="AutoShape 1245">
                <a:extLst>
                  <a:ext uri="{FF2B5EF4-FFF2-40B4-BE49-F238E27FC236}">
                    <a16:creationId xmlns:a16="http://schemas.microsoft.com/office/drawing/2014/main" id="{4439C3CB-F3BB-404F-83F9-445CB1025C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6" y="1714"/>
                <a:ext cx="248" cy="1890"/>
              </a:xfrm>
              <a:prstGeom prst="roundRect">
                <a:avLst>
                  <a:gd name="adj" fmla="val 5241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8" name="AutoShape 1246">
                <a:extLst>
                  <a:ext uri="{FF2B5EF4-FFF2-40B4-BE49-F238E27FC236}">
                    <a16:creationId xmlns:a16="http://schemas.microsoft.com/office/drawing/2014/main" id="{FD4AF946-F4B7-4297-B81E-53802CFC72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1706"/>
                <a:ext cx="226" cy="1906"/>
              </a:xfrm>
              <a:prstGeom prst="roundRect">
                <a:avLst>
                  <a:gd name="adj" fmla="val 10509"/>
                </a:avLst>
              </a:prstGeom>
              <a:gradFill rotWithShape="1">
                <a:gsLst>
                  <a:gs pos="0">
                    <a:srgbClr val="000000">
                      <a:gamma/>
                      <a:tint val="72941"/>
                      <a:invGamma/>
                    </a:srgbClr>
                  </a:gs>
                  <a:gs pos="50000">
                    <a:srgbClr val="000000"/>
                  </a:gs>
                  <a:gs pos="100000">
                    <a:srgbClr val="000000">
                      <a:gamma/>
                      <a:tint val="7294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9" name="AutoShape 1247">
                <a:extLst>
                  <a:ext uri="{FF2B5EF4-FFF2-40B4-BE49-F238E27FC236}">
                    <a16:creationId xmlns:a16="http://schemas.microsoft.com/office/drawing/2014/main" id="{79CB0CA8-BC0F-4EE3-9346-2138435197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5" y="3187"/>
                <a:ext cx="70" cy="25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0392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60" name="AutoShape 1248">
                <a:extLst>
                  <a:ext uri="{FF2B5EF4-FFF2-40B4-BE49-F238E27FC236}">
                    <a16:creationId xmlns:a16="http://schemas.microsoft.com/office/drawing/2014/main" id="{BBE49808-ACE0-4819-9F3C-B82DD7471C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4" y="3216"/>
                <a:ext cx="52" cy="19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0392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61" name="Oval 1249">
                <a:extLst>
                  <a:ext uri="{FF2B5EF4-FFF2-40B4-BE49-F238E27FC236}">
                    <a16:creationId xmlns:a16="http://schemas.microsoft.com/office/drawing/2014/main" id="{2A86A98B-A403-498F-9F22-C8999460F7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5" y="3470"/>
                <a:ext cx="70" cy="113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0392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62" name="Oval 1250">
                <a:extLst>
                  <a:ext uri="{FF2B5EF4-FFF2-40B4-BE49-F238E27FC236}">
                    <a16:creationId xmlns:a16="http://schemas.microsoft.com/office/drawing/2014/main" id="{2EB18ECF-70C4-4E46-A724-847EE54F9B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4" y="3485"/>
                <a:ext cx="52" cy="84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60392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563" name="Group 1251">
                <a:extLst>
                  <a:ext uri="{FF2B5EF4-FFF2-40B4-BE49-F238E27FC236}">
                    <a16:creationId xmlns:a16="http://schemas.microsoft.com/office/drawing/2014/main" id="{BA7B157D-DE62-4245-AC38-3E4CEDDE2A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32" y="1720"/>
                <a:ext cx="214" cy="1872"/>
                <a:chOff x="1810" y="1760"/>
                <a:chExt cx="214" cy="1814"/>
              </a:xfrm>
            </p:grpSpPr>
            <p:sp>
              <p:nvSpPr>
                <p:cNvPr id="14564" name="AutoShape 1252">
                  <a:extLst>
                    <a:ext uri="{FF2B5EF4-FFF2-40B4-BE49-F238E27FC236}">
                      <a16:creationId xmlns:a16="http://schemas.microsoft.com/office/drawing/2014/main" id="{45247495-CEC9-42DB-8D8D-5248219375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10" y="1760"/>
                  <a:ext cx="11" cy="181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65" name="AutoShape 1253">
                  <a:extLst>
                    <a:ext uri="{FF2B5EF4-FFF2-40B4-BE49-F238E27FC236}">
                      <a16:creationId xmlns:a16="http://schemas.microsoft.com/office/drawing/2014/main" id="{56267841-DA4D-4BDF-AC30-A680311882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13" y="1760"/>
                  <a:ext cx="11" cy="181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566" name="Group 1254">
                <a:extLst>
                  <a:ext uri="{FF2B5EF4-FFF2-40B4-BE49-F238E27FC236}">
                    <a16:creationId xmlns:a16="http://schemas.microsoft.com/office/drawing/2014/main" id="{FCDBF10C-5D4C-49A7-ADE6-5296338EC9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95" y="1979"/>
                <a:ext cx="91" cy="317"/>
                <a:chOff x="1396" y="1979"/>
                <a:chExt cx="364" cy="1173"/>
              </a:xfrm>
            </p:grpSpPr>
            <p:sp>
              <p:nvSpPr>
                <p:cNvPr id="14567" name="AutoShape 1255">
                  <a:extLst>
                    <a:ext uri="{FF2B5EF4-FFF2-40B4-BE49-F238E27FC236}">
                      <a16:creationId xmlns:a16="http://schemas.microsoft.com/office/drawing/2014/main" id="{F1E475CB-433A-41FE-9852-FCD891F62C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535" y="2112"/>
                  <a:ext cx="86" cy="363"/>
                </a:xfrm>
                <a:prstGeom prst="bevel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68" name="AutoShape 1256">
                  <a:extLst>
                    <a:ext uri="{FF2B5EF4-FFF2-40B4-BE49-F238E27FC236}">
                      <a16:creationId xmlns:a16="http://schemas.microsoft.com/office/drawing/2014/main" id="{BD793F5A-4D12-4711-8497-B7A5C490F6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535" y="1840"/>
                  <a:ext cx="85" cy="364"/>
                </a:xfrm>
                <a:prstGeom prst="bevel">
                  <a:avLst>
                    <a:gd name="adj" fmla="val 12500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69" name="AutoShape 1257">
                  <a:extLst>
                    <a:ext uri="{FF2B5EF4-FFF2-40B4-BE49-F238E27FC236}">
                      <a16:creationId xmlns:a16="http://schemas.microsoft.com/office/drawing/2014/main" id="{F0A2F664-CAB3-4ED0-9C80-D3F4CB087E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535" y="2384"/>
                  <a:ext cx="85" cy="364"/>
                </a:xfrm>
                <a:prstGeom prst="bevel">
                  <a:avLst>
                    <a:gd name="adj" fmla="val 12500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70" name="AutoShape 1258">
                  <a:extLst>
                    <a:ext uri="{FF2B5EF4-FFF2-40B4-BE49-F238E27FC236}">
                      <a16:creationId xmlns:a16="http://schemas.microsoft.com/office/drawing/2014/main" id="{22363AF8-7561-4774-BD73-CF5CB09B73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535" y="2656"/>
                  <a:ext cx="85" cy="364"/>
                </a:xfrm>
                <a:prstGeom prst="bevel">
                  <a:avLst>
                    <a:gd name="adj" fmla="val 12500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71" name="AutoShape 1259">
                  <a:extLst>
                    <a:ext uri="{FF2B5EF4-FFF2-40B4-BE49-F238E27FC236}">
                      <a16:creationId xmlns:a16="http://schemas.microsoft.com/office/drawing/2014/main" id="{FEF93E77-07B4-4C66-8346-BF50E083CC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535" y="2928"/>
                  <a:ext cx="85" cy="364"/>
                </a:xfrm>
                <a:prstGeom prst="bevel">
                  <a:avLst>
                    <a:gd name="adj" fmla="val 12500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572" name="Rectangle 1260">
              <a:extLst>
                <a:ext uri="{FF2B5EF4-FFF2-40B4-BE49-F238E27FC236}">
                  <a16:creationId xmlns:a16="http://schemas.microsoft.com/office/drawing/2014/main" id="{AA0604D6-6278-46CF-99E9-7C2E7ECD54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1124" y="2251"/>
              <a:ext cx="681" cy="45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82353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3" name="Rectangle 1261">
              <a:extLst>
                <a:ext uri="{FF2B5EF4-FFF2-40B4-BE49-F238E27FC236}">
                  <a16:creationId xmlns:a16="http://schemas.microsoft.com/office/drawing/2014/main" id="{E3607C80-236C-4777-ACA5-CFEEDEE4C5E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308" y="2251"/>
              <a:ext cx="681" cy="45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82353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74" name="Group 1262">
            <a:extLst>
              <a:ext uri="{FF2B5EF4-FFF2-40B4-BE49-F238E27FC236}">
                <a16:creationId xmlns:a16="http://schemas.microsoft.com/office/drawing/2014/main" id="{C084ABB8-BF17-4969-8ABE-09A30138E862}"/>
              </a:ext>
            </a:extLst>
          </p:cNvPr>
          <p:cNvGrpSpPr>
            <a:grpSpLocks/>
          </p:cNvGrpSpPr>
          <p:nvPr/>
        </p:nvGrpSpPr>
        <p:grpSpPr bwMode="auto">
          <a:xfrm>
            <a:off x="920750" y="2852738"/>
            <a:ext cx="538163" cy="1441450"/>
            <a:chOff x="2530" y="1298"/>
            <a:chExt cx="998" cy="2677"/>
          </a:xfrm>
        </p:grpSpPr>
        <p:sp>
          <p:nvSpPr>
            <p:cNvPr id="14575" name="Freeform 1263">
              <a:extLst>
                <a:ext uri="{FF2B5EF4-FFF2-40B4-BE49-F238E27FC236}">
                  <a16:creationId xmlns:a16="http://schemas.microsoft.com/office/drawing/2014/main" id="{4172C528-F826-42A2-BAF2-B2412E32E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3430"/>
              <a:ext cx="998" cy="545"/>
            </a:xfrm>
            <a:custGeom>
              <a:avLst/>
              <a:gdLst>
                <a:gd name="T0" fmla="*/ 0 w 998"/>
                <a:gd name="T1" fmla="*/ 545 h 545"/>
                <a:gd name="T2" fmla="*/ 46 w 998"/>
                <a:gd name="T3" fmla="*/ 499 h 545"/>
                <a:gd name="T4" fmla="*/ 136 w 998"/>
                <a:gd name="T5" fmla="*/ 0 h 545"/>
                <a:gd name="T6" fmla="*/ 182 w 998"/>
                <a:gd name="T7" fmla="*/ 0 h 545"/>
                <a:gd name="T8" fmla="*/ 182 w 998"/>
                <a:gd name="T9" fmla="*/ 409 h 545"/>
                <a:gd name="T10" fmla="*/ 817 w 998"/>
                <a:gd name="T11" fmla="*/ 409 h 545"/>
                <a:gd name="T12" fmla="*/ 817 w 998"/>
                <a:gd name="T13" fmla="*/ 0 h 545"/>
                <a:gd name="T14" fmla="*/ 862 w 998"/>
                <a:gd name="T15" fmla="*/ 0 h 545"/>
                <a:gd name="T16" fmla="*/ 953 w 998"/>
                <a:gd name="T17" fmla="*/ 499 h 545"/>
                <a:gd name="T18" fmla="*/ 998 w 998"/>
                <a:gd name="T19" fmla="*/ 545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8" h="545">
                  <a:moveTo>
                    <a:pt x="0" y="545"/>
                  </a:moveTo>
                  <a:lnTo>
                    <a:pt x="46" y="499"/>
                  </a:lnTo>
                  <a:lnTo>
                    <a:pt x="136" y="0"/>
                  </a:lnTo>
                  <a:lnTo>
                    <a:pt x="182" y="0"/>
                  </a:lnTo>
                  <a:lnTo>
                    <a:pt x="182" y="409"/>
                  </a:lnTo>
                  <a:lnTo>
                    <a:pt x="817" y="409"/>
                  </a:lnTo>
                  <a:lnTo>
                    <a:pt x="817" y="0"/>
                  </a:lnTo>
                  <a:lnTo>
                    <a:pt x="862" y="0"/>
                  </a:lnTo>
                  <a:lnTo>
                    <a:pt x="953" y="499"/>
                  </a:lnTo>
                  <a:lnTo>
                    <a:pt x="998" y="545"/>
                  </a:lnTo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76" name="Rectangle 1264">
              <a:extLst>
                <a:ext uri="{FF2B5EF4-FFF2-40B4-BE49-F238E27FC236}">
                  <a16:creationId xmlns:a16="http://schemas.microsoft.com/office/drawing/2014/main" id="{4E9BDE94-763A-4573-A478-EBA1720CB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1298"/>
              <a:ext cx="454" cy="2631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7" name="Rectangle 1265">
              <a:extLst>
                <a:ext uri="{FF2B5EF4-FFF2-40B4-BE49-F238E27FC236}">
                  <a16:creationId xmlns:a16="http://schemas.microsoft.com/office/drawing/2014/main" id="{10C3C70D-A4FB-4B60-9DB4-583CCE2BF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298"/>
              <a:ext cx="90" cy="2631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8" name="Rectangle 1266">
              <a:extLst>
                <a:ext uri="{FF2B5EF4-FFF2-40B4-BE49-F238E27FC236}">
                  <a16:creationId xmlns:a16="http://schemas.microsoft.com/office/drawing/2014/main" id="{6265CA9B-D8F9-48A7-80BE-38E6D29C4F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1298"/>
              <a:ext cx="90" cy="2631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9" name="Rectangle 1267">
              <a:extLst>
                <a:ext uri="{FF2B5EF4-FFF2-40B4-BE49-F238E27FC236}">
                  <a16:creationId xmlns:a16="http://schemas.microsoft.com/office/drawing/2014/main" id="{AD903B07-660F-4A64-A493-FF63C8060D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1752"/>
              <a:ext cx="91" cy="158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0" name="Rectangle 1268">
              <a:extLst>
                <a:ext uri="{FF2B5EF4-FFF2-40B4-BE49-F238E27FC236}">
                  <a16:creationId xmlns:a16="http://schemas.microsoft.com/office/drawing/2014/main" id="{31EDCCF7-78F2-435E-9EF5-7F6F77AC3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752"/>
              <a:ext cx="181" cy="1587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8588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1" name="Rectangle 1269">
              <a:extLst>
                <a:ext uri="{FF2B5EF4-FFF2-40B4-BE49-F238E27FC236}">
                  <a16:creationId xmlns:a16="http://schemas.microsoft.com/office/drawing/2014/main" id="{9776AC89-2147-4D53-B7F1-887453C65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389"/>
              <a:ext cx="272" cy="45"/>
            </a:xfrm>
            <a:prstGeom prst="rect">
              <a:avLst/>
            </a:prstGeom>
            <a:solidFill>
              <a:srgbClr val="969696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82" name="Group 1270">
              <a:extLst>
                <a:ext uri="{FF2B5EF4-FFF2-40B4-BE49-F238E27FC236}">
                  <a16:creationId xmlns:a16="http://schemas.microsoft.com/office/drawing/2014/main" id="{7C881313-D490-4278-8EB3-80D696EFDB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3" y="2423"/>
              <a:ext cx="63" cy="62"/>
              <a:chOff x="3052" y="2137"/>
              <a:chExt cx="136" cy="136"/>
            </a:xfrm>
          </p:grpSpPr>
          <p:sp>
            <p:nvSpPr>
              <p:cNvPr id="14583" name="Oval 1271">
                <a:extLst>
                  <a:ext uri="{FF2B5EF4-FFF2-40B4-BE49-F238E27FC236}">
                    <a16:creationId xmlns:a16="http://schemas.microsoft.com/office/drawing/2014/main" id="{7A426FD5-6CAD-4ED3-8068-14F883FB67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2137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8080">
                      <a:gamma/>
                      <a:shade val="46275"/>
                      <a:invGamma/>
                    </a:srgbClr>
                  </a:gs>
                  <a:gs pos="100000">
                    <a:srgbClr val="0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4" name="Oval 1272">
                <a:extLst>
                  <a:ext uri="{FF2B5EF4-FFF2-40B4-BE49-F238E27FC236}">
                    <a16:creationId xmlns:a16="http://schemas.microsoft.com/office/drawing/2014/main" id="{8EB2BEB1-B9AA-47CD-8B22-0FA495C453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5" y="2150"/>
                <a:ext cx="110" cy="110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5" name="Oval 1273">
                <a:extLst>
                  <a:ext uri="{FF2B5EF4-FFF2-40B4-BE49-F238E27FC236}">
                    <a16:creationId xmlns:a16="http://schemas.microsoft.com/office/drawing/2014/main" id="{E3F1F8D7-2D4F-4762-AF16-744BF55B54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4" y="2160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86" name="Group 1274">
              <a:extLst>
                <a:ext uri="{FF2B5EF4-FFF2-40B4-BE49-F238E27FC236}">
                  <a16:creationId xmlns:a16="http://schemas.microsoft.com/office/drawing/2014/main" id="{C48728CE-2EB1-497E-B4C7-B134427515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3" y="2659"/>
              <a:ext cx="63" cy="62"/>
              <a:chOff x="3052" y="2137"/>
              <a:chExt cx="136" cy="136"/>
            </a:xfrm>
          </p:grpSpPr>
          <p:sp>
            <p:nvSpPr>
              <p:cNvPr id="14587" name="Oval 1275">
                <a:extLst>
                  <a:ext uri="{FF2B5EF4-FFF2-40B4-BE49-F238E27FC236}">
                    <a16:creationId xmlns:a16="http://schemas.microsoft.com/office/drawing/2014/main" id="{4D3EB063-B930-459F-B3DC-972558A01E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2137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8080">
                      <a:gamma/>
                      <a:shade val="46275"/>
                      <a:invGamma/>
                    </a:srgbClr>
                  </a:gs>
                  <a:gs pos="100000">
                    <a:srgbClr val="0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8" name="Oval 1276">
                <a:extLst>
                  <a:ext uri="{FF2B5EF4-FFF2-40B4-BE49-F238E27FC236}">
                    <a16:creationId xmlns:a16="http://schemas.microsoft.com/office/drawing/2014/main" id="{E9099BEA-C1C6-4320-8865-5264E87C23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5" y="2150"/>
                <a:ext cx="110" cy="110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9" name="Oval 1277">
                <a:extLst>
                  <a:ext uri="{FF2B5EF4-FFF2-40B4-BE49-F238E27FC236}">
                    <a16:creationId xmlns:a16="http://schemas.microsoft.com/office/drawing/2014/main" id="{A3E252FE-D2BF-423E-904C-357E267573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4" y="2160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90" name="Group 1278">
              <a:extLst>
                <a:ext uri="{FF2B5EF4-FFF2-40B4-BE49-F238E27FC236}">
                  <a16:creationId xmlns:a16="http://schemas.microsoft.com/office/drawing/2014/main" id="{E7D7C22B-224C-4EA6-AC1C-A591BCE809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3" y="2895"/>
              <a:ext cx="63" cy="62"/>
              <a:chOff x="3052" y="2137"/>
              <a:chExt cx="136" cy="136"/>
            </a:xfrm>
          </p:grpSpPr>
          <p:sp>
            <p:nvSpPr>
              <p:cNvPr id="14591" name="Oval 1279">
                <a:extLst>
                  <a:ext uri="{FF2B5EF4-FFF2-40B4-BE49-F238E27FC236}">
                    <a16:creationId xmlns:a16="http://schemas.microsoft.com/office/drawing/2014/main" id="{3C3D061C-B805-4697-9376-695C036C7F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2137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8080">
                      <a:gamma/>
                      <a:shade val="46275"/>
                      <a:invGamma/>
                    </a:srgbClr>
                  </a:gs>
                  <a:gs pos="100000">
                    <a:srgbClr val="0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2" name="Oval 1280">
                <a:extLst>
                  <a:ext uri="{FF2B5EF4-FFF2-40B4-BE49-F238E27FC236}">
                    <a16:creationId xmlns:a16="http://schemas.microsoft.com/office/drawing/2014/main" id="{8A492543-C376-454A-A2C8-4B617ADCB0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5" y="2150"/>
                <a:ext cx="110" cy="110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3" name="Oval 1281">
                <a:extLst>
                  <a:ext uri="{FF2B5EF4-FFF2-40B4-BE49-F238E27FC236}">
                    <a16:creationId xmlns:a16="http://schemas.microsoft.com/office/drawing/2014/main" id="{3712FE32-BBB6-4799-B93B-E051526E8E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4" y="2160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FF33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94" name="Group 1282">
              <a:extLst>
                <a:ext uri="{FF2B5EF4-FFF2-40B4-BE49-F238E27FC236}">
                  <a16:creationId xmlns:a16="http://schemas.microsoft.com/office/drawing/2014/main" id="{B2ADF709-F7CB-4E30-97A8-8E1A77A808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3" y="3131"/>
              <a:ext cx="63" cy="62"/>
              <a:chOff x="3052" y="2137"/>
              <a:chExt cx="136" cy="136"/>
            </a:xfrm>
          </p:grpSpPr>
          <p:sp>
            <p:nvSpPr>
              <p:cNvPr id="14595" name="Oval 1283">
                <a:extLst>
                  <a:ext uri="{FF2B5EF4-FFF2-40B4-BE49-F238E27FC236}">
                    <a16:creationId xmlns:a16="http://schemas.microsoft.com/office/drawing/2014/main" id="{6AE3FC33-3A80-4C16-9AB5-236713434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2137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8080">
                      <a:gamma/>
                      <a:shade val="46275"/>
                      <a:invGamma/>
                    </a:srgbClr>
                  </a:gs>
                  <a:gs pos="100000">
                    <a:srgbClr val="0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6" name="Oval 1284">
                <a:extLst>
                  <a:ext uri="{FF2B5EF4-FFF2-40B4-BE49-F238E27FC236}">
                    <a16:creationId xmlns:a16="http://schemas.microsoft.com/office/drawing/2014/main" id="{3896BCD8-DFA4-4561-85B0-5B9EFBD2BC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5" y="2150"/>
                <a:ext cx="110" cy="110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7" name="Oval 1285">
                <a:extLst>
                  <a:ext uri="{FF2B5EF4-FFF2-40B4-BE49-F238E27FC236}">
                    <a16:creationId xmlns:a16="http://schemas.microsoft.com/office/drawing/2014/main" id="{4B67EC43-53F6-4D4B-89F0-8FFB68141C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4" y="2160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599" name="Group 1287">
            <a:extLst>
              <a:ext uri="{FF2B5EF4-FFF2-40B4-BE49-F238E27FC236}">
                <a16:creationId xmlns:a16="http://schemas.microsoft.com/office/drawing/2014/main" id="{36EF73A4-66D6-429F-B5FC-054F9E555599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2420938"/>
            <a:ext cx="596900" cy="1851025"/>
            <a:chOff x="1433" y="1661"/>
            <a:chExt cx="376" cy="1166"/>
          </a:xfrm>
        </p:grpSpPr>
        <p:grpSp>
          <p:nvGrpSpPr>
            <p:cNvPr id="14600" name="Group 1288">
              <a:extLst>
                <a:ext uri="{FF2B5EF4-FFF2-40B4-BE49-F238E27FC236}">
                  <a16:creationId xmlns:a16="http://schemas.microsoft.com/office/drawing/2014/main" id="{31A2131C-9198-42BC-98E1-E27211CE5B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3" y="2806"/>
              <a:ext cx="376" cy="21"/>
              <a:chOff x="1532" y="3566"/>
              <a:chExt cx="817" cy="45"/>
            </a:xfrm>
          </p:grpSpPr>
          <p:grpSp>
            <p:nvGrpSpPr>
              <p:cNvPr id="14601" name="Group 1289">
                <a:extLst>
                  <a:ext uri="{FF2B5EF4-FFF2-40B4-BE49-F238E27FC236}">
                    <a16:creationId xmlns:a16="http://schemas.microsoft.com/office/drawing/2014/main" id="{AB32EDD3-00A7-45FB-9C38-6E1268F48F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91388">
                <a:off x="1532" y="3566"/>
                <a:ext cx="363" cy="45"/>
                <a:chOff x="1442" y="3657"/>
                <a:chExt cx="499" cy="45"/>
              </a:xfrm>
            </p:grpSpPr>
            <p:sp>
              <p:nvSpPr>
                <p:cNvPr id="14602" name="AutoShape 1290">
                  <a:extLst>
                    <a:ext uri="{FF2B5EF4-FFF2-40B4-BE49-F238E27FC236}">
                      <a16:creationId xmlns:a16="http://schemas.microsoft.com/office/drawing/2014/main" id="{C8CB087B-EE27-4917-A4F6-5AEE17FB7E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3657"/>
                  <a:ext cx="499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B2B2B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03" name="AutoShape 1291">
                  <a:extLst>
                    <a:ext uri="{FF2B5EF4-FFF2-40B4-BE49-F238E27FC236}">
                      <a16:creationId xmlns:a16="http://schemas.microsoft.com/office/drawing/2014/main" id="{4586A6B7-8F19-4A78-BE1B-0541BB8421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8" y="3665"/>
                  <a:ext cx="453" cy="1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04" name="Group 1292">
                <a:extLst>
                  <a:ext uri="{FF2B5EF4-FFF2-40B4-BE49-F238E27FC236}">
                    <a16:creationId xmlns:a16="http://schemas.microsoft.com/office/drawing/2014/main" id="{6355FF2E-096E-42D0-B0F7-9348B430290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91388" flipH="1">
                <a:off x="1986" y="3566"/>
                <a:ext cx="363" cy="45"/>
                <a:chOff x="1442" y="3657"/>
                <a:chExt cx="499" cy="45"/>
              </a:xfrm>
            </p:grpSpPr>
            <p:sp>
              <p:nvSpPr>
                <p:cNvPr id="14605" name="AutoShape 1293">
                  <a:extLst>
                    <a:ext uri="{FF2B5EF4-FFF2-40B4-BE49-F238E27FC236}">
                      <a16:creationId xmlns:a16="http://schemas.microsoft.com/office/drawing/2014/main" id="{568E3783-0AF1-4ADC-A794-4E83789950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3657"/>
                  <a:ext cx="499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06" name="AutoShape 1294">
                  <a:extLst>
                    <a:ext uri="{FF2B5EF4-FFF2-40B4-BE49-F238E27FC236}">
                      <a16:creationId xmlns:a16="http://schemas.microsoft.com/office/drawing/2014/main" id="{8709A285-B392-4860-9F2F-924F9A46F2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8" y="3665"/>
                  <a:ext cx="453" cy="1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4607" name="Group 1295">
              <a:extLst>
                <a:ext uri="{FF2B5EF4-FFF2-40B4-BE49-F238E27FC236}">
                  <a16:creationId xmlns:a16="http://schemas.microsoft.com/office/drawing/2014/main" id="{5D37357B-D48E-464F-BE33-046D1FCE0E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4" y="1661"/>
              <a:ext cx="154" cy="1163"/>
              <a:chOff x="1564" y="1661"/>
              <a:chExt cx="154" cy="1163"/>
            </a:xfrm>
          </p:grpSpPr>
          <p:sp>
            <p:nvSpPr>
              <p:cNvPr id="14608" name="AutoShape 1296">
                <a:extLst>
                  <a:ext uri="{FF2B5EF4-FFF2-40B4-BE49-F238E27FC236}">
                    <a16:creationId xmlns:a16="http://schemas.microsoft.com/office/drawing/2014/main" id="{B88C133C-443E-4479-A3E7-8533BAFE6B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666" y="2172"/>
                <a:ext cx="32" cy="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69804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9" name="AutoShape 1297">
                <a:extLst>
                  <a:ext uri="{FF2B5EF4-FFF2-40B4-BE49-F238E27FC236}">
                    <a16:creationId xmlns:a16="http://schemas.microsoft.com/office/drawing/2014/main" id="{C6796752-9AC0-4CA6-B179-A469EA5AC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6" y="1661"/>
                <a:ext cx="14" cy="3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69804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0" name="AutoShape 1298">
                <a:extLst>
                  <a:ext uri="{FF2B5EF4-FFF2-40B4-BE49-F238E27FC236}">
                    <a16:creationId xmlns:a16="http://schemas.microsoft.com/office/drawing/2014/main" id="{385570B3-9E30-4E58-BEF7-8B0F10E2E9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8" y="1886"/>
                <a:ext cx="30" cy="3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69804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1" name="Rectangle 1299">
                <a:extLst>
                  <a:ext uri="{FF2B5EF4-FFF2-40B4-BE49-F238E27FC236}">
                    <a16:creationId xmlns:a16="http://schemas.microsoft.com/office/drawing/2014/main" id="{5C1C5C47-1446-44FB-8763-3AA68D02A0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9" y="2769"/>
                <a:ext cx="84" cy="55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tint val="79216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tint val="79216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2" name="AutoShape 1300">
                <a:extLst>
                  <a:ext uri="{FF2B5EF4-FFF2-40B4-BE49-F238E27FC236}">
                    <a16:creationId xmlns:a16="http://schemas.microsoft.com/office/drawing/2014/main" id="{2A55A913-2848-4E8F-A457-C30FC07B96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4" y="1937"/>
                <a:ext cx="114" cy="870"/>
              </a:xfrm>
              <a:prstGeom prst="roundRect">
                <a:avLst>
                  <a:gd name="adj" fmla="val 5241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3" name="AutoShape 1301">
                <a:extLst>
                  <a:ext uri="{FF2B5EF4-FFF2-40B4-BE49-F238E27FC236}">
                    <a16:creationId xmlns:a16="http://schemas.microsoft.com/office/drawing/2014/main" id="{9CD7E725-D443-4400-9EF2-BCDCDFD955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9" y="1933"/>
                <a:ext cx="104" cy="878"/>
              </a:xfrm>
              <a:prstGeom prst="roundRect">
                <a:avLst>
                  <a:gd name="adj" fmla="val 10509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tint val="7294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4" name="AutoShape 1302">
                <a:extLst>
                  <a:ext uri="{FF2B5EF4-FFF2-40B4-BE49-F238E27FC236}">
                    <a16:creationId xmlns:a16="http://schemas.microsoft.com/office/drawing/2014/main" id="{09B7A4CA-295F-4CDD-B406-5C42F12940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5" y="2615"/>
                <a:ext cx="32" cy="11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6039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5" name="AutoShape 1303">
                <a:extLst>
                  <a:ext uri="{FF2B5EF4-FFF2-40B4-BE49-F238E27FC236}">
                    <a16:creationId xmlns:a16="http://schemas.microsoft.com/office/drawing/2014/main" id="{ECBA0FCB-7AAE-4780-8464-23FA1904AA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9" y="2629"/>
                <a:ext cx="24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6" name="Oval 1304">
                <a:extLst>
                  <a:ext uri="{FF2B5EF4-FFF2-40B4-BE49-F238E27FC236}">
                    <a16:creationId xmlns:a16="http://schemas.microsoft.com/office/drawing/2014/main" id="{B4B5FE78-A8B2-4DA7-A7B3-A40969C4F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5" y="2746"/>
                <a:ext cx="32" cy="52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6039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7" name="Oval 1305">
                <a:extLst>
                  <a:ext uri="{FF2B5EF4-FFF2-40B4-BE49-F238E27FC236}">
                    <a16:creationId xmlns:a16="http://schemas.microsoft.com/office/drawing/2014/main" id="{86D51489-E495-4344-BCED-0D5E12CC1F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9" y="2753"/>
                <a:ext cx="24" cy="38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618" name="Group 1306">
                <a:extLst>
                  <a:ext uri="{FF2B5EF4-FFF2-40B4-BE49-F238E27FC236}">
                    <a16:creationId xmlns:a16="http://schemas.microsoft.com/office/drawing/2014/main" id="{67F69B54-66CF-46C9-B970-04942012DF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2" y="1939"/>
                <a:ext cx="99" cy="863"/>
                <a:chOff x="1810" y="1760"/>
                <a:chExt cx="214" cy="1814"/>
              </a:xfrm>
            </p:grpSpPr>
            <p:sp>
              <p:nvSpPr>
                <p:cNvPr id="14619" name="AutoShape 1307">
                  <a:extLst>
                    <a:ext uri="{FF2B5EF4-FFF2-40B4-BE49-F238E27FC236}">
                      <a16:creationId xmlns:a16="http://schemas.microsoft.com/office/drawing/2014/main" id="{6A6A875D-3E90-409E-9EB5-E8E7D7C1FE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10" y="1760"/>
                  <a:ext cx="11" cy="181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20" name="AutoShape 1308">
                  <a:extLst>
                    <a:ext uri="{FF2B5EF4-FFF2-40B4-BE49-F238E27FC236}">
                      <a16:creationId xmlns:a16="http://schemas.microsoft.com/office/drawing/2014/main" id="{28BCEFC0-77CF-4A2B-B503-26D910FFBF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13" y="1760"/>
                  <a:ext cx="11" cy="181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21" name="Group 1309">
                <a:extLst>
                  <a:ext uri="{FF2B5EF4-FFF2-40B4-BE49-F238E27FC236}">
                    <a16:creationId xmlns:a16="http://schemas.microsoft.com/office/drawing/2014/main" id="{2AC0844A-5D03-4CAC-9187-1E9A001198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00" y="2059"/>
                <a:ext cx="42" cy="146"/>
                <a:chOff x="1396" y="1979"/>
                <a:chExt cx="364" cy="1173"/>
              </a:xfrm>
            </p:grpSpPr>
            <p:sp>
              <p:nvSpPr>
                <p:cNvPr id="14622" name="AutoShape 1310">
                  <a:extLst>
                    <a:ext uri="{FF2B5EF4-FFF2-40B4-BE49-F238E27FC236}">
                      <a16:creationId xmlns:a16="http://schemas.microsoft.com/office/drawing/2014/main" id="{3BAFFA15-BFD6-470A-8F51-AE620226EE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535" y="2112"/>
                  <a:ext cx="86" cy="363"/>
                </a:xfrm>
                <a:prstGeom prst="bevel">
                  <a:avLst>
                    <a:gd name="adj" fmla="val 12500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23" name="AutoShape 1311">
                  <a:extLst>
                    <a:ext uri="{FF2B5EF4-FFF2-40B4-BE49-F238E27FC236}">
                      <a16:creationId xmlns:a16="http://schemas.microsoft.com/office/drawing/2014/main" id="{C7DBE12E-E848-4D23-A520-D040CB8D7C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535" y="1840"/>
                  <a:ext cx="85" cy="364"/>
                </a:xfrm>
                <a:prstGeom prst="bevel">
                  <a:avLst>
                    <a:gd name="adj" fmla="val 12500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24" name="AutoShape 1312">
                  <a:extLst>
                    <a:ext uri="{FF2B5EF4-FFF2-40B4-BE49-F238E27FC236}">
                      <a16:creationId xmlns:a16="http://schemas.microsoft.com/office/drawing/2014/main" id="{92616593-DC55-463E-B2FB-CA29B725B6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535" y="2384"/>
                  <a:ext cx="85" cy="364"/>
                </a:xfrm>
                <a:prstGeom prst="bevel">
                  <a:avLst>
                    <a:gd name="adj" fmla="val 12500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25" name="AutoShape 1313">
                  <a:extLst>
                    <a:ext uri="{FF2B5EF4-FFF2-40B4-BE49-F238E27FC236}">
                      <a16:creationId xmlns:a16="http://schemas.microsoft.com/office/drawing/2014/main" id="{540E981F-05E9-4AAB-B113-1FF9D4E77A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535" y="2656"/>
                  <a:ext cx="85" cy="364"/>
                </a:xfrm>
                <a:prstGeom prst="bevel">
                  <a:avLst>
                    <a:gd name="adj" fmla="val 12500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26" name="AutoShape 1314">
                  <a:extLst>
                    <a:ext uri="{FF2B5EF4-FFF2-40B4-BE49-F238E27FC236}">
                      <a16:creationId xmlns:a16="http://schemas.microsoft.com/office/drawing/2014/main" id="{B8D95E2D-9ABC-4C3F-BE00-41610D357E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535" y="2928"/>
                  <a:ext cx="85" cy="364"/>
                </a:xfrm>
                <a:prstGeom prst="bevel">
                  <a:avLst>
                    <a:gd name="adj" fmla="val 12500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627" name="Group 1315">
            <a:extLst>
              <a:ext uri="{FF2B5EF4-FFF2-40B4-BE49-F238E27FC236}">
                <a16:creationId xmlns:a16="http://schemas.microsoft.com/office/drawing/2014/main" id="{19464D2A-5E63-4A76-866B-5166ADAD952D}"/>
              </a:ext>
            </a:extLst>
          </p:cNvPr>
          <p:cNvGrpSpPr>
            <a:grpSpLocks/>
          </p:cNvGrpSpPr>
          <p:nvPr/>
        </p:nvGrpSpPr>
        <p:grpSpPr bwMode="auto">
          <a:xfrm>
            <a:off x="6681788" y="908050"/>
            <a:ext cx="266700" cy="1441450"/>
            <a:chOff x="2621" y="436"/>
            <a:chExt cx="636" cy="3448"/>
          </a:xfrm>
        </p:grpSpPr>
        <p:sp>
          <p:nvSpPr>
            <p:cNvPr id="14628" name="Rectangle 1316">
              <a:extLst>
                <a:ext uri="{FF2B5EF4-FFF2-40B4-BE49-F238E27FC236}">
                  <a16:creationId xmlns:a16="http://schemas.microsoft.com/office/drawing/2014/main" id="{83928D5B-C658-4F98-B64D-47E97998C2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436"/>
              <a:ext cx="181" cy="3448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9" name="Rectangle 1317">
              <a:extLst>
                <a:ext uri="{FF2B5EF4-FFF2-40B4-BE49-F238E27FC236}">
                  <a16:creationId xmlns:a16="http://schemas.microsoft.com/office/drawing/2014/main" id="{D703ED47-0F9B-4C7E-B4DD-5036132A407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075" y="436"/>
              <a:ext cx="182" cy="3448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0" name="Rectangle 1318">
              <a:extLst>
                <a:ext uri="{FF2B5EF4-FFF2-40B4-BE49-F238E27FC236}">
                  <a16:creationId xmlns:a16="http://schemas.microsoft.com/office/drawing/2014/main" id="{47A01402-9DEE-48E7-8B8C-9BB5527D1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482"/>
              <a:ext cx="273" cy="340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1" name="Oval 1319">
              <a:extLst>
                <a:ext uri="{FF2B5EF4-FFF2-40B4-BE49-F238E27FC236}">
                  <a16:creationId xmlns:a16="http://schemas.microsoft.com/office/drawing/2014/main" id="{2632D4DF-45CF-4651-A7AA-5276984633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0" y="572"/>
              <a:ext cx="136" cy="136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32" name="Group 1320">
              <a:extLst>
                <a:ext uri="{FF2B5EF4-FFF2-40B4-BE49-F238E27FC236}">
                  <a16:creationId xmlns:a16="http://schemas.microsoft.com/office/drawing/2014/main" id="{59E34D95-FB86-40B0-A7FC-94671B513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0" y="1888"/>
              <a:ext cx="97" cy="1452"/>
              <a:chOff x="2258" y="1616"/>
              <a:chExt cx="136" cy="2041"/>
            </a:xfrm>
          </p:grpSpPr>
          <p:grpSp>
            <p:nvGrpSpPr>
              <p:cNvPr id="14633" name="Group 1321">
                <a:extLst>
                  <a:ext uri="{FF2B5EF4-FFF2-40B4-BE49-F238E27FC236}">
                    <a16:creationId xmlns:a16="http://schemas.microsoft.com/office/drawing/2014/main" id="{688909A1-650C-45D3-BE23-B1C9BFFBCB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1616"/>
                <a:ext cx="136" cy="136"/>
                <a:chOff x="3052" y="2137"/>
                <a:chExt cx="136" cy="136"/>
              </a:xfrm>
            </p:grpSpPr>
            <p:sp>
              <p:nvSpPr>
                <p:cNvPr id="14634" name="Oval 1322">
                  <a:extLst>
                    <a:ext uri="{FF2B5EF4-FFF2-40B4-BE49-F238E27FC236}">
                      <a16:creationId xmlns:a16="http://schemas.microsoft.com/office/drawing/2014/main" id="{1A86FFB9-7724-40F1-BF5A-0648A3E850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35" name="Oval 1323">
                  <a:extLst>
                    <a:ext uri="{FF2B5EF4-FFF2-40B4-BE49-F238E27FC236}">
                      <a16:creationId xmlns:a16="http://schemas.microsoft.com/office/drawing/2014/main" id="{2D553469-9CF6-4DC8-B7B1-2C6637861B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36" name="Oval 1324">
                  <a:extLst>
                    <a:ext uri="{FF2B5EF4-FFF2-40B4-BE49-F238E27FC236}">
                      <a16:creationId xmlns:a16="http://schemas.microsoft.com/office/drawing/2014/main" id="{37FC8F19-88BD-48C7-969A-A516546D75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37" name="Group 1325">
                <a:extLst>
                  <a:ext uri="{FF2B5EF4-FFF2-40B4-BE49-F238E27FC236}">
                    <a16:creationId xmlns:a16="http://schemas.microsoft.com/office/drawing/2014/main" id="{670B50BA-6D19-4F06-92D7-4D750C33CD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1933"/>
                <a:ext cx="136" cy="136"/>
                <a:chOff x="3052" y="2137"/>
                <a:chExt cx="136" cy="136"/>
              </a:xfrm>
            </p:grpSpPr>
            <p:sp>
              <p:nvSpPr>
                <p:cNvPr id="14638" name="Oval 1326">
                  <a:extLst>
                    <a:ext uri="{FF2B5EF4-FFF2-40B4-BE49-F238E27FC236}">
                      <a16:creationId xmlns:a16="http://schemas.microsoft.com/office/drawing/2014/main" id="{2AC5D934-AB0E-415A-8198-425E284094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39" name="Oval 1327">
                  <a:extLst>
                    <a:ext uri="{FF2B5EF4-FFF2-40B4-BE49-F238E27FC236}">
                      <a16:creationId xmlns:a16="http://schemas.microsoft.com/office/drawing/2014/main" id="{7DCD0E49-A380-4786-B42A-DE636C72E6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40" name="Oval 1328">
                  <a:extLst>
                    <a:ext uri="{FF2B5EF4-FFF2-40B4-BE49-F238E27FC236}">
                      <a16:creationId xmlns:a16="http://schemas.microsoft.com/office/drawing/2014/main" id="{D0596A2C-F30C-4F7A-8356-E4D847D668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41" name="Group 1329">
                <a:extLst>
                  <a:ext uri="{FF2B5EF4-FFF2-40B4-BE49-F238E27FC236}">
                    <a16:creationId xmlns:a16="http://schemas.microsoft.com/office/drawing/2014/main" id="{6B15ED12-686E-4BCC-A9CB-85741A48C9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2250"/>
                <a:ext cx="136" cy="136"/>
                <a:chOff x="3052" y="2137"/>
                <a:chExt cx="136" cy="136"/>
              </a:xfrm>
            </p:grpSpPr>
            <p:sp>
              <p:nvSpPr>
                <p:cNvPr id="14642" name="Oval 1330">
                  <a:extLst>
                    <a:ext uri="{FF2B5EF4-FFF2-40B4-BE49-F238E27FC236}">
                      <a16:creationId xmlns:a16="http://schemas.microsoft.com/office/drawing/2014/main" id="{DD209354-E9E4-406C-B1E0-16AF0D8B83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43" name="Oval 1331">
                  <a:extLst>
                    <a:ext uri="{FF2B5EF4-FFF2-40B4-BE49-F238E27FC236}">
                      <a16:creationId xmlns:a16="http://schemas.microsoft.com/office/drawing/2014/main" id="{731B087A-989C-4C44-AE1E-7D2B7D9BD1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44" name="Oval 1332">
                  <a:extLst>
                    <a:ext uri="{FF2B5EF4-FFF2-40B4-BE49-F238E27FC236}">
                      <a16:creationId xmlns:a16="http://schemas.microsoft.com/office/drawing/2014/main" id="{F773D646-F218-4879-8C55-41A5FE7DDD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45" name="Group 1333">
                <a:extLst>
                  <a:ext uri="{FF2B5EF4-FFF2-40B4-BE49-F238E27FC236}">
                    <a16:creationId xmlns:a16="http://schemas.microsoft.com/office/drawing/2014/main" id="{A5CF2DD9-678B-4994-B8B2-A78D3322C37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2568"/>
                <a:ext cx="136" cy="136"/>
                <a:chOff x="3052" y="2137"/>
                <a:chExt cx="136" cy="136"/>
              </a:xfrm>
            </p:grpSpPr>
            <p:sp>
              <p:nvSpPr>
                <p:cNvPr id="14646" name="Oval 1334">
                  <a:extLst>
                    <a:ext uri="{FF2B5EF4-FFF2-40B4-BE49-F238E27FC236}">
                      <a16:creationId xmlns:a16="http://schemas.microsoft.com/office/drawing/2014/main" id="{AE7126F3-2331-4644-A926-9DDC48DFFD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47" name="Oval 1335">
                  <a:extLst>
                    <a:ext uri="{FF2B5EF4-FFF2-40B4-BE49-F238E27FC236}">
                      <a16:creationId xmlns:a16="http://schemas.microsoft.com/office/drawing/2014/main" id="{17F883A8-82DE-46F7-A756-9252C2725F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48" name="Oval 1336">
                  <a:extLst>
                    <a:ext uri="{FF2B5EF4-FFF2-40B4-BE49-F238E27FC236}">
                      <a16:creationId xmlns:a16="http://schemas.microsoft.com/office/drawing/2014/main" id="{8E265F7D-490A-4EFA-AF95-C40E5BA46C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49" name="Group 1337">
                <a:extLst>
                  <a:ext uri="{FF2B5EF4-FFF2-40B4-BE49-F238E27FC236}">
                    <a16:creationId xmlns:a16="http://schemas.microsoft.com/office/drawing/2014/main" id="{4CF67744-BA19-4C56-AA7C-1047794C81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2885"/>
                <a:ext cx="136" cy="136"/>
                <a:chOff x="3052" y="2137"/>
                <a:chExt cx="136" cy="136"/>
              </a:xfrm>
            </p:grpSpPr>
            <p:sp>
              <p:nvSpPr>
                <p:cNvPr id="14650" name="Oval 1338">
                  <a:extLst>
                    <a:ext uri="{FF2B5EF4-FFF2-40B4-BE49-F238E27FC236}">
                      <a16:creationId xmlns:a16="http://schemas.microsoft.com/office/drawing/2014/main" id="{1CB50AFD-5AAA-4CBA-A721-B5206B9C7E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51" name="Oval 1339">
                  <a:extLst>
                    <a:ext uri="{FF2B5EF4-FFF2-40B4-BE49-F238E27FC236}">
                      <a16:creationId xmlns:a16="http://schemas.microsoft.com/office/drawing/2014/main" id="{FA57E9F0-DD58-4203-B8F7-210E039A1B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52" name="Oval 1340">
                  <a:extLst>
                    <a:ext uri="{FF2B5EF4-FFF2-40B4-BE49-F238E27FC236}">
                      <a16:creationId xmlns:a16="http://schemas.microsoft.com/office/drawing/2014/main" id="{9E05A823-EA6F-4F4D-AB75-316D4D6CAD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53" name="Group 1341">
                <a:extLst>
                  <a:ext uri="{FF2B5EF4-FFF2-40B4-BE49-F238E27FC236}">
                    <a16:creationId xmlns:a16="http://schemas.microsoft.com/office/drawing/2014/main" id="{CE8269D4-8EEB-4041-B802-EC51F91018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3204"/>
                <a:ext cx="136" cy="136"/>
                <a:chOff x="3052" y="2137"/>
                <a:chExt cx="136" cy="136"/>
              </a:xfrm>
            </p:grpSpPr>
            <p:sp>
              <p:nvSpPr>
                <p:cNvPr id="14654" name="Oval 1342">
                  <a:extLst>
                    <a:ext uri="{FF2B5EF4-FFF2-40B4-BE49-F238E27FC236}">
                      <a16:creationId xmlns:a16="http://schemas.microsoft.com/office/drawing/2014/main" id="{8EDC85B6-9BFA-4111-B658-0E4DAA61F6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55" name="Oval 1343">
                  <a:extLst>
                    <a:ext uri="{FF2B5EF4-FFF2-40B4-BE49-F238E27FC236}">
                      <a16:creationId xmlns:a16="http://schemas.microsoft.com/office/drawing/2014/main" id="{C6F1F151-660D-4BCB-9943-1380975F48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56" name="Oval 1344">
                  <a:extLst>
                    <a:ext uri="{FF2B5EF4-FFF2-40B4-BE49-F238E27FC236}">
                      <a16:creationId xmlns:a16="http://schemas.microsoft.com/office/drawing/2014/main" id="{1E3F0AAB-C496-433A-B46D-C6B81D08BC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57" name="Group 1345">
                <a:extLst>
                  <a:ext uri="{FF2B5EF4-FFF2-40B4-BE49-F238E27FC236}">
                    <a16:creationId xmlns:a16="http://schemas.microsoft.com/office/drawing/2014/main" id="{04C84C73-9A16-4E4C-AA9D-884E87E3B43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3521"/>
                <a:ext cx="136" cy="136"/>
                <a:chOff x="3052" y="2137"/>
                <a:chExt cx="136" cy="136"/>
              </a:xfrm>
            </p:grpSpPr>
            <p:sp>
              <p:nvSpPr>
                <p:cNvPr id="14658" name="Oval 1346">
                  <a:extLst>
                    <a:ext uri="{FF2B5EF4-FFF2-40B4-BE49-F238E27FC236}">
                      <a16:creationId xmlns:a16="http://schemas.microsoft.com/office/drawing/2014/main" id="{66BB6E07-1788-447C-B3B1-759B54C9C5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59" name="Oval 1347">
                  <a:extLst>
                    <a:ext uri="{FF2B5EF4-FFF2-40B4-BE49-F238E27FC236}">
                      <a16:creationId xmlns:a16="http://schemas.microsoft.com/office/drawing/2014/main" id="{BBB54253-7FA3-47FA-B312-457F9B44B0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60" name="Oval 1348">
                  <a:extLst>
                    <a:ext uri="{FF2B5EF4-FFF2-40B4-BE49-F238E27FC236}">
                      <a16:creationId xmlns:a16="http://schemas.microsoft.com/office/drawing/2014/main" id="{86ED9BA2-4446-4C47-B4D6-055F33FF2D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661" name="Group 1349">
            <a:extLst>
              <a:ext uri="{FF2B5EF4-FFF2-40B4-BE49-F238E27FC236}">
                <a16:creationId xmlns:a16="http://schemas.microsoft.com/office/drawing/2014/main" id="{E3EE5183-BACD-46B5-BF5C-ED628492AABC}"/>
              </a:ext>
            </a:extLst>
          </p:cNvPr>
          <p:cNvGrpSpPr>
            <a:grpSpLocks/>
          </p:cNvGrpSpPr>
          <p:nvPr/>
        </p:nvGrpSpPr>
        <p:grpSpPr bwMode="auto">
          <a:xfrm>
            <a:off x="4808538" y="4797425"/>
            <a:ext cx="342900" cy="1439863"/>
            <a:chOff x="2394" y="482"/>
            <a:chExt cx="453" cy="1905"/>
          </a:xfrm>
        </p:grpSpPr>
        <p:sp>
          <p:nvSpPr>
            <p:cNvPr id="14662" name="Rectangle 1350">
              <a:extLst>
                <a:ext uri="{FF2B5EF4-FFF2-40B4-BE49-F238E27FC236}">
                  <a16:creationId xmlns:a16="http://schemas.microsoft.com/office/drawing/2014/main" id="{CFBC712E-5505-4DBC-88FE-C164959DFD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482"/>
              <a:ext cx="90" cy="1905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3" name="Rectangle 1351">
              <a:extLst>
                <a:ext uri="{FF2B5EF4-FFF2-40B4-BE49-F238E27FC236}">
                  <a16:creationId xmlns:a16="http://schemas.microsoft.com/office/drawing/2014/main" id="{D6788941-B3F9-4DB9-A240-E55911A6E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482"/>
              <a:ext cx="45" cy="190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4" name="Rectangle 1352">
              <a:extLst>
                <a:ext uri="{FF2B5EF4-FFF2-40B4-BE49-F238E27FC236}">
                  <a16:creationId xmlns:a16="http://schemas.microsoft.com/office/drawing/2014/main" id="{9063EECA-3EF4-4302-91CA-6221ECEF8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482"/>
              <a:ext cx="90" cy="1905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5" name="Rectangle 1353">
              <a:extLst>
                <a:ext uri="{FF2B5EF4-FFF2-40B4-BE49-F238E27FC236}">
                  <a16:creationId xmlns:a16="http://schemas.microsoft.com/office/drawing/2014/main" id="{7AFC81CF-1DAF-4F1F-B803-D566A1D45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482"/>
              <a:ext cx="45" cy="190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6" name="Rectangle 1354">
              <a:extLst>
                <a:ext uri="{FF2B5EF4-FFF2-40B4-BE49-F238E27FC236}">
                  <a16:creationId xmlns:a16="http://schemas.microsoft.com/office/drawing/2014/main" id="{7289D057-A89A-4B08-8E51-4DC837E20F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482"/>
              <a:ext cx="182" cy="1905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7" name="Rectangle 1355">
              <a:extLst>
                <a:ext uri="{FF2B5EF4-FFF2-40B4-BE49-F238E27FC236}">
                  <a16:creationId xmlns:a16="http://schemas.microsoft.com/office/drawing/2014/main" id="{224C5413-32E1-4EB8-8727-30425F6C35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572"/>
              <a:ext cx="90" cy="4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8" name="Oval 1356">
              <a:extLst>
                <a:ext uri="{FF2B5EF4-FFF2-40B4-BE49-F238E27FC236}">
                  <a16:creationId xmlns:a16="http://schemas.microsoft.com/office/drawing/2014/main" id="{444AE96E-FFBA-4D29-AA35-D2CF819561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9" y="1117"/>
              <a:ext cx="45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9" name="Oval 1357">
              <a:extLst>
                <a:ext uri="{FF2B5EF4-FFF2-40B4-BE49-F238E27FC236}">
                  <a16:creationId xmlns:a16="http://schemas.microsoft.com/office/drawing/2014/main" id="{D9DFBA60-1DDD-4EB2-AF89-6AE3803F8A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9" y="1253"/>
              <a:ext cx="45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0" name="Oval 1358">
              <a:extLst>
                <a:ext uri="{FF2B5EF4-FFF2-40B4-BE49-F238E27FC236}">
                  <a16:creationId xmlns:a16="http://schemas.microsoft.com/office/drawing/2014/main" id="{0B567BD4-73A8-44BD-A3CC-9036B60BAA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9" y="1389"/>
              <a:ext cx="45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1" name="Oval 1359">
              <a:extLst>
                <a:ext uri="{FF2B5EF4-FFF2-40B4-BE49-F238E27FC236}">
                  <a16:creationId xmlns:a16="http://schemas.microsoft.com/office/drawing/2014/main" id="{40BF3BFC-1393-411C-BBB2-197B61E28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9" y="1525"/>
              <a:ext cx="45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72" name="Group 1360">
              <a:extLst>
                <a:ext uri="{FF2B5EF4-FFF2-40B4-BE49-F238E27FC236}">
                  <a16:creationId xmlns:a16="http://schemas.microsoft.com/office/drawing/2014/main" id="{38020310-8B61-4B65-AD9C-B42FF7F39F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76" y="1888"/>
              <a:ext cx="75" cy="260"/>
              <a:chOff x="1171" y="1692"/>
              <a:chExt cx="53" cy="184"/>
            </a:xfrm>
          </p:grpSpPr>
          <p:sp>
            <p:nvSpPr>
              <p:cNvPr id="14673" name="AutoShape 1361">
                <a:extLst>
                  <a:ext uri="{FF2B5EF4-FFF2-40B4-BE49-F238E27FC236}">
                    <a16:creationId xmlns:a16="http://schemas.microsoft.com/office/drawing/2014/main" id="{8BB2610F-5D3C-4F98-AD8E-11D9C0EACB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1" y="1692"/>
                <a:ext cx="53" cy="11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0392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4" name="AutoShape 1362">
                <a:extLst>
                  <a:ext uri="{FF2B5EF4-FFF2-40B4-BE49-F238E27FC236}">
                    <a16:creationId xmlns:a16="http://schemas.microsoft.com/office/drawing/2014/main" id="{FCA04228-CBBD-47F3-9D1F-71B6D24040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8" y="1705"/>
                <a:ext cx="39" cy="9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0392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5" name="Oval 1363">
                <a:extLst>
                  <a:ext uri="{FF2B5EF4-FFF2-40B4-BE49-F238E27FC236}">
                    <a16:creationId xmlns:a16="http://schemas.microsoft.com/office/drawing/2014/main" id="{7DDDF5C1-16E4-478C-9AEC-2230860202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1" y="1823"/>
                <a:ext cx="53" cy="53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0392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6" name="Oval 1364">
                <a:extLst>
                  <a:ext uri="{FF2B5EF4-FFF2-40B4-BE49-F238E27FC236}">
                    <a16:creationId xmlns:a16="http://schemas.microsoft.com/office/drawing/2014/main" id="{6BA2EA80-3428-4F5B-88A6-E028F6776A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8" y="1830"/>
                <a:ext cx="39" cy="4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60392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677" name="Group 1365">
            <a:extLst>
              <a:ext uri="{FF2B5EF4-FFF2-40B4-BE49-F238E27FC236}">
                <a16:creationId xmlns:a16="http://schemas.microsoft.com/office/drawing/2014/main" id="{48ACDDB1-74C8-4C61-A61B-504AD7D0F59D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5445125"/>
            <a:ext cx="1296987" cy="279400"/>
            <a:chOff x="1986" y="1842"/>
            <a:chExt cx="1678" cy="363"/>
          </a:xfrm>
        </p:grpSpPr>
        <p:sp>
          <p:nvSpPr>
            <p:cNvPr id="14678" name="AutoShape 1366">
              <a:extLst>
                <a:ext uri="{FF2B5EF4-FFF2-40B4-BE49-F238E27FC236}">
                  <a16:creationId xmlns:a16="http://schemas.microsoft.com/office/drawing/2014/main" id="{FD0517F4-9D6B-4772-9B1D-D8415F8B52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2069"/>
              <a:ext cx="1588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9" name="AutoShape 1367">
              <a:extLst>
                <a:ext uri="{FF2B5EF4-FFF2-40B4-BE49-F238E27FC236}">
                  <a16:creationId xmlns:a16="http://schemas.microsoft.com/office/drawing/2014/main" id="{4D4F5FB8-74BF-4408-8E25-16D9FF63B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69"/>
              <a:ext cx="1678" cy="91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0" name="AutoShape 1368">
              <a:extLst>
                <a:ext uri="{FF2B5EF4-FFF2-40B4-BE49-F238E27FC236}">
                  <a16:creationId xmlns:a16="http://schemas.microsoft.com/office/drawing/2014/main" id="{78DABD18-71BD-4911-AD94-EC5720B98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1842"/>
              <a:ext cx="1406" cy="92"/>
            </a:xfrm>
            <a:prstGeom prst="roundRect">
              <a:avLst>
                <a:gd name="adj" fmla="val 50000"/>
              </a:avLst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1" name="Freeform 1369">
              <a:extLst>
                <a:ext uri="{FF2B5EF4-FFF2-40B4-BE49-F238E27FC236}">
                  <a16:creationId xmlns:a16="http://schemas.microsoft.com/office/drawing/2014/main" id="{9EC21AB1-E54A-40EB-A06D-AB4112567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1888"/>
              <a:ext cx="1678" cy="227"/>
            </a:xfrm>
            <a:custGeom>
              <a:avLst/>
              <a:gdLst>
                <a:gd name="T0" fmla="*/ 0 w 1678"/>
                <a:gd name="T1" fmla="*/ 227 h 227"/>
                <a:gd name="T2" fmla="*/ 136 w 1678"/>
                <a:gd name="T3" fmla="*/ 0 h 227"/>
                <a:gd name="T4" fmla="*/ 1542 w 1678"/>
                <a:gd name="T5" fmla="*/ 0 h 227"/>
                <a:gd name="T6" fmla="*/ 1678 w 1678"/>
                <a:gd name="T7" fmla="*/ 227 h 227"/>
                <a:gd name="T8" fmla="*/ 0 w 167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8" h="227">
                  <a:moveTo>
                    <a:pt x="0" y="227"/>
                  </a:moveTo>
                  <a:lnTo>
                    <a:pt x="136" y="0"/>
                  </a:lnTo>
                  <a:lnTo>
                    <a:pt x="1542" y="0"/>
                  </a:lnTo>
                  <a:lnTo>
                    <a:pt x="1678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4D4D4D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82" name="AutoShape 1370">
              <a:extLst>
                <a:ext uri="{FF2B5EF4-FFF2-40B4-BE49-F238E27FC236}">
                  <a16:creationId xmlns:a16="http://schemas.microsoft.com/office/drawing/2014/main" id="{33056EC0-114F-4D0D-A13D-6155F48225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14" y="1280"/>
              <a:ext cx="13" cy="164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3" name="AutoShape 1371">
              <a:extLst>
                <a:ext uri="{FF2B5EF4-FFF2-40B4-BE49-F238E27FC236}">
                  <a16:creationId xmlns:a16="http://schemas.microsoft.com/office/drawing/2014/main" id="{9F5602A3-FAD4-428B-81BC-947F22B156D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122" y="1888"/>
              <a:ext cx="1406" cy="91"/>
            </a:xfrm>
            <a:custGeom>
              <a:avLst/>
              <a:gdLst>
                <a:gd name="G0" fmla="+- 783 0 0"/>
                <a:gd name="G1" fmla="+- 21600 0 783"/>
                <a:gd name="G2" fmla="*/ 783 1 2"/>
                <a:gd name="G3" fmla="+- 21600 0 G2"/>
                <a:gd name="G4" fmla="+/ 783 21600 2"/>
                <a:gd name="G5" fmla="+/ G1 0 2"/>
                <a:gd name="G6" fmla="*/ 21600 21600 783"/>
                <a:gd name="G7" fmla="*/ G6 1 2"/>
                <a:gd name="G8" fmla="+- 21600 0 G7"/>
                <a:gd name="G9" fmla="*/ 21600 1 2"/>
                <a:gd name="G10" fmla="+- 783 0 G9"/>
                <a:gd name="G11" fmla="?: G10 G8 0"/>
                <a:gd name="G12" fmla="?: G10 G7 21600"/>
                <a:gd name="T0" fmla="*/ 21208 w 21600"/>
                <a:gd name="T1" fmla="*/ 10800 h 21600"/>
                <a:gd name="T2" fmla="*/ 10800 w 21600"/>
                <a:gd name="T3" fmla="*/ 21600 h 21600"/>
                <a:gd name="T4" fmla="*/ 392 w 21600"/>
                <a:gd name="T5" fmla="*/ 10800 h 21600"/>
                <a:gd name="T6" fmla="*/ 10800 w 21600"/>
                <a:gd name="T7" fmla="*/ 0 h 21600"/>
                <a:gd name="T8" fmla="*/ 2192 w 21600"/>
                <a:gd name="T9" fmla="*/ 2192 h 21600"/>
                <a:gd name="T10" fmla="*/ 19408 w 21600"/>
                <a:gd name="T11" fmla="*/ 1940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83" y="21600"/>
                  </a:lnTo>
                  <a:lnTo>
                    <a:pt x="2081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84" name="Group 1372">
              <a:extLst>
                <a:ext uri="{FF2B5EF4-FFF2-40B4-BE49-F238E27FC236}">
                  <a16:creationId xmlns:a16="http://schemas.microsoft.com/office/drawing/2014/main" id="{120CB304-6337-4EE4-8C33-165A2EE4E6F2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2465" y="1659"/>
              <a:ext cx="47" cy="551"/>
              <a:chOff x="1202" y="1499"/>
              <a:chExt cx="22" cy="261"/>
            </a:xfrm>
          </p:grpSpPr>
          <p:grpSp>
            <p:nvGrpSpPr>
              <p:cNvPr id="14685" name="Group 1373">
                <a:extLst>
                  <a:ext uri="{FF2B5EF4-FFF2-40B4-BE49-F238E27FC236}">
                    <a16:creationId xmlns:a16="http://schemas.microsoft.com/office/drawing/2014/main" id="{B0595FAF-BC26-44B9-9C6E-FEF2E2209D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02" y="1499"/>
                <a:ext cx="22" cy="21"/>
                <a:chOff x="3052" y="2137"/>
                <a:chExt cx="136" cy="136"/>
              </a:xfrm>
            </p:grpSpPr>
            <p:sp>
              <p:nvSpPr>
                <p:cNvPr id="14686" name="Oval 1374">
                  <a:extLst>
                    <a:ext uri="{FF2B5EF4-FFF2-40B4-BE49-F238E27FC236}">
                      <a16:creationId xmlns:a16="http://schemas.microsoft.com/office/drawing/2014/main" id="{4EA64C16-43D7-4018-B9CA-8A12E4F830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87" name="Oval 1375">
                  <a:extLst>
                    <a:ext uri="{FF2B5EF4-FFF2-40B4-BE49-F238E27FC236}">
                      <a16:creationId xmlns:a16="http://schemas.microsoft.com/office/drawing/2014/main" id="{0F94D5D9-362B-468F-9956-B4E4F6CFD4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88" name="Oval 1376">
                  <a:extLst>
                    <a:ext uri="{FF2B5EF4-FFF2-40B4-BE49-F238E27FC236}">
                      <a16:creationId xmlns:a16="http://schemas.microsoft.com/office/drawing/2014/main" id="{E1882FF9-890A-4898-B8FA-A66561C0E0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89" name="Group 1377">
                <a:extLst>
                  <a:ext uri="{FF2B5EF4-FFF2-40B4-BE49-F238E27FC236}">
                    <a16:creationId xmlns:a16="http://schemas.microsoft.com/office/drawing/2014/main" id="{D070AC9B-EF70-4885-B454-8DE130809F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02" y="1579"/>
                <a:ext cx="22" cy="21"/>
                <a:chOff x="3052" y="2137"/>
                <a:chExt cx="136" cy="136"/>
              </a:xfrm>
            </p:grpSpPr>
            <p:sp>
              <p:nvSpPr>
                <p:cNvPr id="14690" name="Oval 1378">
                  <a:extLst>
                    <a:ext uri="{FF2B5EF4-FFF2-40B4-BE49-F238E27FC236}">
                      <a16:creationId xmlns:a16="http://schemas.microsoft.com/office/drawing/2014/main" id="{005B1651-54D3-43A1-8286-25BE019050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91" name="Oval 1379">
                  <a:extLst>
                    <a:ext uri="{FF2B5EF4-FFF2-40B4-BE49-F238E27FC236}">
                      <a16:creationId xmlns:a16="http://schemas.microsoft.com/office/drawing/2014/main" id="{6619CE2E-E373-49B9-922E-1F93562597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92" name="Oval 1380">
                  <a:extLst>
                    <a:ext uri="{FF2B5EF4-FFF2-40B4-BE49-F238E27FC236}">
                      <a16:creationId xmlns:a16="http://schemas.microsoft.com/office/drawing/2014/main" id="{9EEC60A7-420E-47AA-91DA-D1080A2C02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93" name="Group 1381">
                <a:extLst>
                  <a:ext uri="{FF2B5EF4-FFF2-40B4-BE49-F238E27FC236}">
                    <a16:creationId xmlns:a16="http://schemas.microsoft.com/office/drawing/2014/main" id="{7A7FEA45-DD97-4EBB-95D3-C9D4E1A462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02" y="1659"/>
                <a:ext cx="22" cy="21"/>
                <a:chOff x="3052" y="2137"/>
                <a:chExt cx="136" cy="136"/>
              </a:xfrm>
            </p:grpSpPr>
            <p:sp>
              <p:nvSpPr>
                <p:cNvPr id="14694" name="Oval 1382">
                  <a:extLst>
                    <a:ext uri="{FF2B5EF4-FFF2-40B4-BE49-F238E27FC236}">
                      <a16:creationId xmlns:a16="http://schemas.microsoft.com/office/drawing/2014/main" id="{0BB31A67-CA1C-4890-8DC6-6815FE868D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95" name="Oval 1383">
                  <a:extLst>
                    <a:ext uri="{FF2B5EF4-FFF2-40B4-BE49-F238E27FC236}">
                      <a16:creationId xmlns:a16="http://schemas.microsoft.com/office/drawing/2014/main" id="{6823F8EE-FE50-4CD2-A7D7-BED2BF8470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96" name="Oval 1384">
                  <a:extLst>
                    <a:ext uri="{FF2B5EF4-FFF2-40B4-BE49-F238E27FC236}">
                      <a16:creationId xmlns:a16="http://schemas.microsoft.com/office/drawing/2014/main" id="{92D0E7EF-A7F2-4749-A297-CB2BB52308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97" name="Group 1385">
                <a:extLst>
                  <a:ext uri="{FF2B5EF4-FFF2-40B4-BE49-F238E27FC236}">
                    <a16:creationId xmlns:a16="http://schemas.microsoft.com/office/drawing/2014/main" id="{73A74ADB-CC59-41C1-9D90-F97701BA144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02" y="1739"/>
                <a:ext cx="22" cy="21"/>
                <a:chOff x="3052" y="2137"/>
                <a:chExt cx="136" cy="136"/>
              </a:xfrm>
            </p:grpSpPr>
            <p:sp>
              <p:nvSpPr>
                <p:cNvPr id="14698" name="Oval 1386">
                  <a:extLst>
                    <a:ext uri="{FF2B5EF4-FFF2-40B4-BE49-F238E27FC236}">
                      <a16:creationId xmlns:a16="http://schemas.microsoft.com/office/drawing/2014/main" id="{1B0FB921-6103-42AA-B27C-C9539F57EF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99" name="Oval 1387">
                  <a:extLst>
                    <a:ext uri="{FF2B5EF4-FFF2-40B4-BE49-F238E27FC236}">
                      <a16:creationId xmlns:a16="http://schemas.microsoft.com/office/drawing/2014/main" id="{DCC4C684-3D5C-4AFF-B061-CB25C85228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00" name="Oval 1388">
                  <a:extLst>
                    <a:ext uri="{FF2B5EF4-FFF2-40B4-BE49-F238E27FC236}">
                      <a16:creationId xmlns:a16="http://schemas.microsoft.com/office/drawing/2014/main" id="{C1E9FF4F-CECD-4F78-87F2-200B4C716D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701" name="AutoShape 1389">
              <a:extLst>
                <a:ext uri="{FF2B5EF4-FFF2-40B4-BE49-F238E27FC236}">
                  <a16:creationId xmlns:a16="http://schemas.microsoft.com/office/drawing/2014/main" id="{32738225-77BF-4E2D-B9AA-8DFD33802F4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122" y="1888"/>
              <a:ext cx="1406" cy="91"/>
            </a:xfrm>
            <a:custGeom>
              <a:avLst/>
              <a:gdLst>
                <a:gd name="G0" fmla="+- 783 0 0"/>
                <a:gd name="G1" fmla="+- 21600 0 783"/>
                <a:gd name="G2" fmla="*/ 783 1 2"/>
                <a:gd name="G3" fmla="+- 21600 0 G2"/>
                <a:gd name="G4" fmla="+/ 783 21600 2"/>
                <a:gd name="G5" fmla="+/ G1 0 2"/>
                <a:gd name="G6" fmla="*/ 21600 21600 783"/>
                <a:gd name="G7" fmla="*/ G6 1 2"/>
                <a:gd name="G8" fmla="+- 21600 0 G7"/>
                <a:gd name="G9" fmla="*/ 21600 1 2"/>
                <a:gd name="G10" fmla="+- 783 0 G9"/>
                <a:gd name="G11" fmla="?: G10 G8 0"/>
                <a:gd name="G12" fmla="?: G10 G7 21600"/>
                <a:gd name="T0" fmla="*/ 21208 w 21600"/>
                <a:gd name="T1" fmla="*/ 10800 h 21600"/>
                <a:gd name="T2" fmla="*/ 10800 w 21600"/>
                <a:gd name="T3" fmla="*/ 21600 h 21600"/>
                <a:gd name="T4" fmla="*/ 392 w 21600"/>
                <a:gd name="T5" fmla="*/ 10800 h 21600"/>
                <a:gd name="T6" fmla="*/ 10800 w 21600"/>
                <a:gd name="T7" fmla="*/ 0 h 21600"/>
                <a:gd name="T8" fmla="*/ 2192 w 21600"/>
                <a:gd name="T9" fmla="*/ 2192 h 21600"/>
                <a:gd name="T10" fmla="*/ 19408 w 21600"/>
                <a:gd name="T11" fmla="*/ 1940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83" y="21600"/>
                  </a:lnTo>
                  <a:lnTo>
                    <a:pt x="2081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02" name="Group 1390">
            <a:extLst>
              <a:ext uri="{FF2B5EF4-FFF2-40B4-BE49-F238E27FC236}">
                <a16:creationId xmlns:a16="http://schemas.microsoft.com/office/drawing/2014/main" id="{BD788219-81E4-4893-B4D1-E1A6674D6FD1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3429000"/>
            <a:ext cx="1439863" cy="360363"/>
            <a:chOff x="1306" y="1298"/>
            <a:chExt cx="1633" cy="408"/>
          </a:xfrm>
        </p:grpSpPr>
        <p:sp>
          <p:nvSpPr>
            <p:cNvPr id="14703" name="Rectangle 1391">
              <a:extLst>
                <a:ext uri="{FF2B5EF4-FFF2-40B4-BE49-F238E27FC236}">
                  <a16:creationId xmlns:a16="http://schemas.microsoft.com/office/drawing/2014/main" id="{65805079-B446-46F5-AAB6-D59889EB0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9" y="1389"/>
              <a:ext cx="1587" cy="272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4" name="Rectangle 1392">
              <a:extLst>
                <a:ext uri="{FF2B5EF4-FFF2-40B4-BE49-F238E27FC236}">
                  <a16:creationId xmlns:a16="http://schemas.microsoft.com/office/drawing/2014/main" id="{E49136FB-31BB-4154-822C-686BB065C6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344"/>
              <a:ext cx="1633" cy="45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5" name="Rectangle 1393">
              <a:extLst>
                <a:ext uri="{FF2B5EF4-FFF2-40B4-BE49-F238E27FC236}">
                  <a16:creationId xmlns:a16="http://schemas.microsoft.com/office/drawing/2014/main" id="{567255AA-DD74-439A-ABC5-B76A1B2862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434"/>
              <a:ext cx="1633" cy="45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6" name="Rectangle 1394">
              <a:extLst>
                <a:ext uri="{FF2B5EF4-FFF2-40B4-BE49-F238E27FC236}">
                  <a16:creationId xmlns:a16="http://schemas.microsoft.com/office/drawing/2014/main" id="{F9EE26EC-7C78-4800-8588-EF39D20FC7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525"/>
              <a:ext cx="1633" cy="45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7" name="Rectangle 1395">
              <a:extLst>
                <a:ext uri="{FF2B5EF4-FFF2-40B4-BE49-F238E27FC236}">
                  <a16:creationId xmlns:a16="http://schemas.microsoft.com/office/drawing/2014/main" id="{5E401752-FFA4-4D34-8E57-67CDCAF68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616"/>
              <a:ext cx="1633" cy="45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8" name="AutoShape 1396">
              <a:extLst>
                <a:ext uri="{FF2B5EF4-FFF2-40B4-BE49-F238E27FC236}">
                  <a16:creationId xmlns:a16="http://schemas.microsoft.com/office/drawing/2014/main" id="{44C6A4FE-6D17-4347-936D-90E5B0AF9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661"/>
              <a:ext cx="1633" cy="45"/>
            </a:xfrm>
            <a:custGeom>
              <a:avLst/>
              <a:gdLst>
                <a:gd name="G0" fmla="+- 661 0 0"/>
                <a:gd name="G1" fmla="+- 21600 0 661"/>
                <a:gd name="G2" fmla="*/ 661 1 2"/>
                <a:gd name="G3" fmla="+- 21600 0 G2"/>
                <a:gd name="G4" fmla="+/ 661 21600 2"/>
                <a:gd name="G5" fmla="+/ G1 0 2"/>
                <a:gd name="G6" fmla="*/ 21600 21600 661"/>
                <a:gd name="G7" fmla="*/ G6 1 2"/>
                <a:gd name="G8" fmla="+- 21600 0 G7"/>
                <a:gd name="G9" fmla="*/ 21600 1 2"/>
                <a:gd name="G10" fmla="+- 661 0 G9"/>
                <a:gd name="G11" fmla="?: G10 G8 0"/>
                <a:gd name="G12" fmla="?: G10 G7 21600"/>
                <a:gd name="T0" fmla="*/ 21269 w 21600"/>
                <a:gd name="T1" fmla="*/ 10800 h 21600"/>
                <a:gd name="T2" fmla="*/ 10800 w 21600"/>
                <a:gd name="T3" fmla="*/ 21600 h 21600"/>
                <a:gd name="T4" fmla="*/ 331 w 21600"/>
                <a:gd name="T5" fmla="*/ 10800 h 21600"/>
                <a:gd name="T6" fmla="*/ 10800 w 21600"/>
                <a:gd name="T7" fmla="*/ 0 h 21600"/>
                <a:gd name="T8" fmla="*/ 2131 w 21600"/>
                <a:gd name="T9" fmla="*/ 2131 h 21600"/>
                <a:gd name="T10" fmla="*/ 19469 w 21600"/>
                <a:gd name="T11" fmla="*/ 194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61" y="21600"/>
                  </a:lnTo>
                  <a:lnTo>
                    <a:pt x="2093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9" name="AutoShape 1397">
              <a:extLst>
                <a:ext uri="{FF2B5EF4-FFF2-40B4-BE49-F238E27FC236}">
                  <a16:creationId xmlns:a16="http://schemas.microsoft.com/office/drawing/2014/main" id="{945466BE-A0AB-4D20-A3D0-CFFD7A18DFF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06" y="1298"/>
              <a:ext cx="1633" cy="45"/>
            </a:xfrm>
            <a:custGeom>
              <a:avLst/>
              <a:gdLst>
                <a:gd name="G0" fmla="+- 661 0 0"/>
                <a:gd name="G1" fmla="+- 21600 0 661"/>
                <a:gd name="G2" fmla="*/ 661 1 2"/>
                <a:gd name="G3" fmla="+- 21600 0 G2"/>
                <a:gd name="G4" fmla="+/ 661 21600 2"/>
                <a:gd name="G5" fmla="+/ G1 0 2"/>
                <a:gd name="G6" fmla="*/ 21600 21600 661"/>
                <a:gd name="G7" fmla="*/ G6 1 2"/>
                <a:gd name="G8" fmla="+- 21600 0 G7"/>
                <a:gd name="G9" fmla="*/ 21600 1 2"/>
                <a:gd name="G10" fmla="+- 661 0 G9"/>
                <a:gd name="G11" fmla="?: G10 G8 0"/>
                <a:gd name="G12" fmla="?: G10 G7 21600"/>
                <a:gd name="T0" fmla="*/ 21269 w 21600"/>
                <a:gd name="T1" fmla="*/ 10800 h 21600"/>
                <a:gd name="T2" fmla="*/ 10800 w 21600"/>
                <a:gd name="T3" fmla="*/ 21600 h 21600"/>
                <a:gd name="T4" fmla="*/ 331 w 21600"/>
                <a:gd name="T5" fmla="*/ 10800 h 21600"/>
                <a:gd name="T6" fmla="*/ 10800 w 21600"/>
                <a:gd name="T7" fmla="*/ 0 h 21600"/>
                <a:gd name="T8" fmla="*/ 2131 w 21600"/>
                <a:gd name="T9" fmla="*/ 2131 h 21600"/>
                <a:gd name="T10" fmla="*/ 19469 w 21600"/>
                <a:gd name="T11" fmla="*/ 194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61" y="21600"/>
                  </a:lnTo>
                  <a:lnTo>
                    <a:pt x="2093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0" name="Rectangle 1398">
              <a:extLst>
                <a:ext uri="{FF2B5EF4-FFF2-40B4-BE49-F238E27FC236}">
                  <a16:creationId xmlns:a16="http://schemas.microsoft.com/office/drawing/2014/main" id="{2A2F0792-B0B3-4A7E-81AB-8B2433706D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389"/>
              <a:ext cx="499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1" name="Rectangle 1399">
              <a:extLst>
                <a:ext uri="{FF2B5EF4-FFF2-40B4-BE49-F238E27FC236}">
                  <a16:creationId xmlns:a16="http://schemas.microsoft.com/office/drawing/2014/main" id="{0BF7B3C7-2940-41E3-8557-CC8743B12D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480"/>
              <a:ext cx="499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2" name="Rectangle 1400">
              <a:extLst>
                <a:ext uri="{FF2B5EF4-FFF2-40B4-BE49-F238E27FC236}">
                  <a16:creationId xmlns:a16="http://schemas.microsoft.com/office/drawing/2014/main" id="{18260474-7B26-4A84-9C12-B37C25BBA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570"/>
              <a:ext cx="499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3" name="Rectangle 1401">
              <a:extLst>
                <a:ext uri="{FF2B5EF4-FFF2-40B4-BE49-F238E27FC236}">
                  <a16:creationId xmlns:a16="http://schemas.microsoft.com/office/drawing/2014/main" id="{55EADDFB-1487-47B0-A5B6-211F98BE7F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389"/>
              <a:ext cx="204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4" name="Rectangle 1402">
              <a:extLst>
                <a:ext uri="{FF2B5EF4-FFF2-40B4-BE49-F238E27FC236}">
                  <a16:creationId xmlns:a16="http://schemas.microsoft.com/office/drawing/2014/main" id="{0A1684D4-3C26-4180-845F-73DA7FB09A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480"/>
              <a:ext cx="204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5" name="Rectangle 1403">
              <a:extLst>
                <a:ext uri="{FF2B5EF4-FFF2-40B4-BE49-F238E27FC236}">
                  <a16:creationId xmlns:a16="http://schemas.microsoft.com/office/drawing/2014/main" id="{B79B0F53-E6E5-4CA1-95B4-0AB314268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571"/>
              <a:ext cx="204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6" name="Rectangle 1404">
              <a:extLst>
                <a:ext uri="{FF2B5EF4-FFF2-40B4-BE49-F238E27FC236}">
                  <a16:creationId xmlns:a16="http://schemas.microsoft.com/office/drawing/2014/main" id="{CF8DA336-201C-4327-8679-ECB41C221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389"/>
              <a:ext cx="204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7" name="Rectangle 1405">
              <a:extLst>
                <a:ext uri="{FF2B5EF4-FFF2-40B4-BE49-F238E27FC236}">
                  <a16:creationId xmlns:a16="http://schemas.microsoft.com/office/drawing/2014/main" id="{3CD7918E-2071-4996-9EA0-63BCF5A5F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480"/>
              <a:ext cx="204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8" name="Rectangle 1406">
              <a:extLst>
                <a:ext uri="{FF2B5EF4-FFF2-40B4-BE49-F238E27FC236}">
                  <a16:creationId xmlns:a16="http://schemas.microsoft.com/office/drawing/2014/main" id="{48B93BFA-7FC7-4C1C-A708-70C7963016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571"/>
              <a:ext cx="204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19" name="Group 1407">
            <a:extLst>
              <a:ext uri="{FF2B5EF4-FFF2-40B4-BE49-F238E27FC236}">
                <a16:creationId xmlns:a16="http://schemas.microsoft.com/office/drawing/2014/main" id="{551BB5AF-A62A-4893-AA0F-E64A66DA4E4C}"/>
              </a:ext>
            </a:extLst>
          </p:cNvPr>
          <p:cNvGrpSpPr>
            <a:grpSpLocks/>
          </p:cNvGrpSpPr>
          <p:nvPr/>
        </p:nvGrpSpPr>
        <p:grpSpPr bwMode="auto">
          <a:xfrm>
            <a:off x="8408988" y="908050"/>
            <a:ext cx="587375" cy="1439863"/>
            <a:chOff x="3256" y="890"/>
            <a:chExt cx="998" cy="2449"/>
          </a:xfrm>
        </p:grpSpPr>
        <p:sp>
          <p:nvSpPr>
            <p:cNvPr id="14720" name="AutoShape 1408">
              <a:extLst>
                <a:ext uri="{FF2B5EF4-FFF2-40B4-BE49-F238E27FC236}">
                  <a16:creationId xmlns:a16="http://schemas.microsoft.com/office/drawing/2014/main" id="{B4181B0F-6403-4099-9CC6-4628640C0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3305"/>
              <a:ext cx="998" cy="34"/>
            </a:xfrm>
            <a:prstGeom prst="roundRect">
              <a:avLst>
                <a:gd name="adj" fmla="val 50000"/>
              </a:avLst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1" name="Rectangle 1409">
              <a:extLst>
                <a:ext uri="{FF2B5EF4-FFF2-40B4-BE49-F238E27FC236}">
                  <a16:creationId xmlns:a16="http://schemas.microsoft.com/office/drawing/2014/main" id="{5437027E-45AC-423F-AB6F-DB8668CDF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5" y="890"/>
              <a:ext cx="499" cy="2449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2" name="Rectangle 1410">
              <a:extLst>
                <a:ext uri="{FF2B5EF4-FFF2-40B4-BE49-F238E27FC236}">
                  <a16:creationId xmlns:a16="http://schemas.microsoft.com/office/drawing/2014/main" id="{B9514261-F630-4923-BDE3-6DB6AF03DD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1" y="1071"/>
              <a:ext cx="408" cy="208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3" name="Rectangle 1411">
              <a:extLst>
                <a:ext uri="{FF2B5EF4-FFF2-40B4-BE49-F238E27FC236}">
                  <a16:creationId xmlns:a16="http://schemas.microsoft.com/office/drawing/2014/main" id="{F6BB271E-6848-4FFE-93A7-5DA04E3AF0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5" y="3249"/>
              <a:ext cx="499" cy="90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4" name="Rectangle 1412">
              <a:extLst>
                <a:ext uri="{FF2B5EF4-FFF2-40B4-BE49-F238E27FC236}">
                  <a16:creationId xmlns:a16="http://schemas.microsoft.com/office/drawing/2014/main" id="{4D044F11-28D4-47F4-B4EB-6033CBC43C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506" y="890"/>
              <a:ext cx="499" cy="90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5" name="AutoShape 1413">
              <a:extLst>
                <a:ext uri="{FF2B5EF4-FFF2-40B4-BE49-F238E27FC236}">
                  <a16:creationId xmlns:a16="http://schemas.microsoft.com/office/drawing/2014/main" id="{F10FA6B0-696C-430C-ADF1-2FB822ACC4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2251"/>
              <a:ext cx="272" cy="544"/>
            </a:xfrm>
            <a:prstGeom prst="roundRect">
              <a:avLst>
                <a:gd name="adj" fmla="val 33824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6" name="AutoShape 1414">
              <a:extLst>
                <a:ext uri="{FF2B5EF4-FFF2-40B4-BE49-F238E27FC236}">
                  <a16:creationId xmlns:a16="http://schemas.microsoft.com/office/drawing/2014/main" id="{B7F5C681-FD66-44BB-9648-A7548B2C2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2886"/>
              <a:ext cx="272" cy="136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7" name="AutoShape 1415">
              <a:extLst>
                <a:ext uri="{FF2B5EF4-FFF2-40B4-BE49-F238E27FC236}">
                  <a16:creationId xmlns:a16="http://schemas.microsoft.com/office/drawing/2014/main" id="{87893F6F-3DC5-4045-8461-AFC7C6214F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2069"/>
              <a:ext cx="272" cy="136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8" name="Rectangle 1416">
              <a:extLst>
                <a:ext uri="{FF2B5EF4-FFF2-40B4-BE49-F238E27FC236}">
                  <a16:creationId xmlns:a16="http://schemas.microsoft.com/office/drawing/2014/main" id="{5D5CA098-AD33-4E75-8DE0-800936FAF8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1117"/>
              <a:ext cx="272" cy="45"/>
            </a:xfrm>
            <a:prstGeom prst="rect">
              <a:avLst/>
            </a:prstGeom>
            <a:solidFill>
              <a:srgbClr val="969696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9" name="Rectangle 1417">
              <a:extLst>
                <a:ext uri="{FF2B5EF4-FFF2-40B4-BE49-F238E27FC236}">
                  <a16:creationId xmlns:a16="http://schemas.microsoft.com/office/drawing/2014/main" id="{4E581453-216D-4D90-944B-029A8136A3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1207"/>
              <a:ext cx="272" cy="46"/>
            </a:xfrm>
            <a:prstGeom prst="rect">
              <a:avLst/>
            </a:prstGeom>
            <a:solidFill>
              <a:srgbClr val="969696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30" name="Group 1418">
              <a:extLst>
                <a:ext uri="{FF2B5EF4-FFF2-40B4-BE49-F238E27FC236}">
                  <a16:creationId xmlns:a16="http://schemas.microsoft.com/office/drawing/2014/main" id="{A33D92F0-269B-4287-A012-32173EC1DF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4" y="2091"/>
              <a:ext cx="182" cy="91"/>
              <a:chOff x="2712" y="1842"/>
              <a:chExt cx="363" cy="181"/>
            </a:xfrm>
          </p:grpSpPr>
          <p:grpSp>
            <p:nvGrpSpPr>
              <p:cNvPr id="14731" name="Group 1419">
                <a:extLst>
                  <a:ext uri="{FF2B5EF4-FFF2-40B4-BE49-F238E27FC236}">
                    <a16:creationId xmlns:a16="http://schemas.microsoft.com/office/drawing/2014/main" id="{0E6B8AB6-8B8E-423E-B084-7920258BBA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12" y="1842"/>
                <a:ext cx="181" cy="181"/>
                <a:chOff x="2712" y="1842"/>
                <a:chExt cx="181" cy="181"/>
              </a:xfrm>
            </p:grpSpPr>
            <p:sp>
              <p:nvSpPr>
                <p:cNvPr id="14732" name="Oval 1420">
                  <a:extLst>
                    <a:ext uri="{FF2B5EF4-FFF2-40B4-BE49-F238E27FC236}">
                      <a16:creationId xmlns:a16="http://schemas.microsoft.com/office/drawing/2014/main" id="{4A664F79-4B37-4827-B4CF-ABC2DA4A1D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184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60392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3" name="Oval 1421">
                  <a:extLst>
                    <a:ext uri="{FF2B5EF4-FFF2-40B4-BE49-F238E27FC236}">
                      <a16:creationId xmlns:a16="http://schemas.microsoft.com/office/drawing/2014/main" id="{42BDB248-273F-4CFE-AC0B-EC1CBD0E35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" y="1865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34902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34" name="Group 1422">
                <a:extLst>
                  <a:ext uri="{FF2B5EF4-FFF2-40B4-BE49-F238E27FC236}">
                    <a16:creationId xmlns:a16="http://schemas.microsoft.com/office/drawing/2014/main" id="{68F9A26F-FEA5-400B-AFED-18560FF688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94" y="1842"/>
                <a:ext cx="181" cy="181"/>
                <a:chOff x="2712" y="1842"/>
                <a:chExt cx="181" cy="181"/>
              </a:xfrm>
            </p:grpSpPr>
            <p:sp>
              <p:nvSpPr>
                <p:cNvPr id="14735" name="Oval 1423">
                  <a:extLst>
                    <a:ext uri="{FF2B5EF4-FFF2-40B4-BE49-F238E27FC236}">
                      <a16:creationId xmlns:a16="http://schemas.microsoft.com/office/drawing/2014/main" id="{EC7F2512-1296-433A-AFD0-B5709FFF20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184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60392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6" name="Oval 1424">
                  <a:extLst>
                    <a:ext uri="{FF2B5EF4-FFF2-40B4-BE49-F238E27FC236}">
                      <a16:creationId xmlns:a16="http://schemas.microsoft.com/office/drawing/2014/main" id="{DC01C681-68BB-4DB3-8379-A613983752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" y="1865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34902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4737" name="Group 1425">
              <a:extLst>
                <a:ext uri="{FF2B5EF4-FFF2-40B4-BE49-F238E27FC236}">
                  <a16:creationId xmlns:a16="http://schemas.microsoft.com/office/drawing/2014/main" id="{8FAEB939-0550-4E36-9EEA-1C003ABEB0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4" y="2341"/>
              <a:ext cx="182" cy="363"/>
              <a:chOff x="2712" y="1253"/>
              <a:chExt cx="363" cy="725"/>
            </a:xfrm>
          </p:grpSpPr>
          <p:grpSp>
            <p:nvGrpSpPr>
              <p:cNvPr id="14738" name="Group 1426">
                <a:extLst>
                  <a:ext uri="{FF2B5EF4-FFF2-40B4-BE49-F238E27FC236}">
                    <a16:creationId xmlns:a16="http://schemas.microsoft.com/office/drawing/2014/main" id="{836DFAF7-1864-467F-A019-783459B8BC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12" y="1253"/>
                <a:ext cx="363" cy="181"/>
                <a:chOff x="2712" y="1842"/>
                <a:chExt cx="363" cy="181"/>
              </a:xfrm>
            </p:grpSpPr>
            <p:grpSp>
              <p:nvGrpSpPr>
                <p:cNvPr id="14739" name="Group 1427">
                  <a:extLst>
                    <a:ext uri="{FF2B5EF4-FFF2-40B4-BE49-F238E27FC236}">
                      <a16:creationId xmlns:a16="http://schemas.microsoft.com/office/drawing/2014/main" id="{9B4CF828-8ECA-4E14-AC27-4849EBA600C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12" y="1842"/>
                  <a:ext cx="181" cy="181"/>
                  <a:chOff x="2712" y="1842"/>
                  <a:chExt cx="181" cy="181"/>
                </a:xfrm>
              </p:grpSpPr>
              <p:sp>
                <p:nvSpPr>
                  <p:cNvPr id="14740" name="Oval 1428">
                    <a:extLst>
                      <a:ext uri="{FF2B5EF4-FFF2-40B4-BE49-F238E27FC236}">
                        <a16:creationId xmlns:a16="http://schemas.microsoft.com/office/drawing/2014/main" id="{376B0D43-5D0F-49A8-899B-1804EECC06E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842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333333"/>
                      </a:gs>
                      <a:gs pos="100000">
                        <a:srgbClr val="333333">
                          <a:gamma/>
                          <a:tint val="60392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41" name="Oval 1429">
                    <a:extLst>
                      <a:ext uri="{FF2B5EF4-FFF2-40B4-BE49-F238E27FC236}">
                        <a16:creationId xmlns:a16="http://schemas.microsoft.com/office/drawing/2014/main" id="{D328CD95-C4E6-40AC-B1B6-12519A52F38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5" y="1865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tint val="34902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742" name="Group 1430">
                  <a:extLst>
                    <a:ext uri="{FF2B5EF4-FFF2-40B4-BE49-F238E27FC236}">
                      <a16:creationId xmlns:a16="http://schemas.microsoft.com/office/drawing/2014/main" id="{D245E0C6-596F-43D1-883A-9F620CD6D16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94" y="1842"/>
                  <a:ext cx="181" cy="181"/>
                  <a:chOff x="2712" y="1842"/>
                  <a:chExt cx="181" cy="181"/>
                </a:xfrm>
              </p:grpSpPr>
              <p:sp>
                <p:nvSpPr>
                  <p:cNvPr id="14743" name="Oval 1431">
                    <a:extLst>
                      <a:ext uri="{FF2B5EF4-FFF2-40B4-BE49-F238E27FC236}">
                        <a16:creationId xmlns:a16="http://schemas.microsoft.com/office/drawing/2014/main" id="{3F0012E9-2366-4076-BF9E-3FEF458FC2D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842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333333"/>
                      </a:gs>
                      <a:gs pos="100000">
                        <a:srgbClr val="333333">
                          <a:gamma/>
                          <a:tint val="60392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44" name="Oval 1432">
                    <a:extLst>
                      <a:ext uri="{FF2B5EF4-FFF2-40B4-BE49-F238E27FC236}">
                        <a16:creationId xmlns:a16="http://schemas.microsoft.com/office/drawing/2014/main" id="{F2F10FEC-63E3-450D-8439-450DF17ED3B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5" y="1865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tint val="34902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745" name="Group 1433">
                <a:extLst>
                  <a:ext uri="{FF2B5EF4-FFF2-40B4-BE49-F238E27FC236}">
                    <a16:creationId xmlns:a16="http://schemas.microsoft.com/office/drawing/2014/main" id="{3813C633-4083-45C8-AD61-0C7007F4F87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12" y="1434"/>
                <a:ext cx="363" cy="181"/>
                <a:chOff x="2712" y="1842"/>
                <a:chExt cx="363" cy="181"/>
              </a:xfrm>
            </p:grpSpPr>
            <p:grpSp>
              <p:nvGrpSpPr>
                <p:cNvPr id="14746" name="Group 1434">
                  <a:extLst>
                    <a:ext uri="{FF2B5EF4-FFF2-40B4-BE49-F238E27FC236}">
                      <a16:creationId xmlns:a16="http://schemas.microsoft.com/office/drawing/2014/main" id="{2ECF8488-021D-45D3-A387-0805BB17FEA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12" y="1842"/>
                  <a:ext cx="181" cy="181"/>
                  <a:chOff x="2712" y="1842"/>
                  <a:chExt cx="181" cy="181"/>
                </a:xfrm>
              </p:grpSpPr>
              <p:sp>
                <p:nvSpPr>
                  <p:cNvPr id="14747" name="Oval 1435">
                    <a:extLst>
                      <a:ext uri="{FF2B5EF4-FFF2-40B4-BE49-F238E27FC236}">
                        <a16:creationId xmlns:a16="http://schemas.microsoft.com/office/drawing/2014/main" id="{5D5A02C3-BA7D-457A-B41B-05DBC5B6D19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842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333333"/>
                      </a:gs>
                      <a:gs pos="100000">
                        <a:srgbClr val="333333">
                          <a:gamma/>
                          <a:tint val="60392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48" name="Oval 1436">
                    <a:extLst>
                      <a:ext uri="{FF2B5EF4-FFF2-40B4-BE49-F238E27FC236}">
                        <a16:creationId xmlns:a16="http://schemas.microsoft.com/office/drawing/2014/main" id="{B2086F65-EF6A-450F-8747-C5AD6877372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5" y="1865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tint val="34902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749" name="Group 1437">
                  <a:extLst>
                    <a:ext uri="{FF2B5EF4-FFF2-40B4-BE49-F238E27FC236}">
                      <a16:creationId xmlns:a16="http://schemas.microsoft.com/office/drawing/2014/main" id="{1FF34479-E8D7-4AA7-B98F-99DA035E4E0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94" y="1842"/>
                  <a:ext cx="181" cy="181"/>
                  <a:chOff x="2712" y="1842"/>
                  <a:chExt cx="181" cy="181"/>
                </a:xfrm>
              </p:grpSpPr>
              <p:sp>
                <p:nvSpPr>
                  <p:cNvPr id="14750" name="Oval 1438">
                    <a:extLst>
                      <a:ext uri="{FF2B5EF4-FFF2-40B4-BE49-F238E27FC236}">
                        <a16:creationId xmlns:a16="http://schemas.microsoft.com/office/drawing/2014/main" id="{7F6E46C8-73E8-4ADB-BB23-7F16757741F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842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333333"/>
                      </a:gs>
                      <a:gs pos="100000">
                        <a:srgbClr val="333333">
                          <a:gamma/>
                          <a:tint val="60392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51" name="Oval 1439">
                    <a:extLst>
                      <a:ext uri="{FF2B5EF4-FFF2-40B4-BE49-F238E27FC236}">
                        <a16:creationId xmlns:a16="http://schemas.microsoft.com/office/drawing/2014/main" id="{56FC652F-BF27-49C9-9FFC-4893940CE69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5" y="1865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tint val="34902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752" name="Group 1440">
                <a:extLst>
                  <a:ext uri="{FF2B5EF4-FFF2-40B4-BE49-F238E27FC236}">
                    <a16:creationId xmlns:a16="http://schemas.microsoft.com/office/drawing/2014/main" id="{68FA972C-EB7F-4C04-8CCE-BD9CA08ACA8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12" y="1616"/>
                <a:ext cx="363" cy="181"/>
                <a:chOff x="2712" y="1842"/>
                <a:chExt cx="363" cy="181"/>
              </a:xfrm>
            </p:grpSpPr>
            <p:grpSp>
              <p:nvGrpSpPr>
                <p:cNvPr id="14753" name="Group 1441">
                  <a:extLst>
                    <a:ext uri="{FF2B5EF4-FFF2-40B4-BE49-F238E27FC236}">
                      <a16:creationId xmlns:a16="http://schemas.microsoft.com/office/drawing/2014/main" id="{CF95DE65-04EA-49FD-A465-5DC252DC974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12" y="1842"/>
                  <a:ext cx="181" cy="181"/>
                  <a:chOff x="2712" y="1842"/>
                  <a:chExt cx="181" cy="181"/>
                </a:xfrm>
              </p:grpSpPr>
              <p:sp>
                <p:nvSpPr>
                  <p:cNvPr id="14754" name="Oval 1442">
                    <a:extLst>
                      <a:ext uri="{FF2B5EF4-FFF2-40B4-BE49-F238E27FC236}">
                        <a16:creationId xmlns:a16="http://schemas.microsoft.com/office/drawing/2014/main" id="{964A282A-BEDC-4A74-9670-FFF666899E1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842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333333"/>
                      </a:gs>
                      <a:gs pos="100000">
                        <a:srgbClr val="333333">
                          <a:gamma/>
                          <a:tint val="60392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55" name="Oval 1443">
                    <a:extLst>
                      <a:ext uri="{FF2B5EF4-FFF2-40B4-BE49-F238E27FC236}">
                        <a16:creationId xmlns:a16="http://schemas.microsoft.com/office/drawing/2014/main" id="{7517E6D6-DED0-4F46-B447-D1B64C9BB2B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5" y="1865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tint val="34902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756" name="Group 1444">
                  <a:extLst>
                    <a:ext uri="{FF2B5EF4-FFF2-40B4-BE49-F238E27FC236}">
                      <a16:creationId xmlns:a16="http://schemas.microsoft.com/office/drawing/2014/main" id="{0A0EBF5E-D19A-4937-86C7-B52DD58EBFA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94" y="1842"/>
                  <a:ext cx="181" cy="181"/>
                  <a:chOff x="2712" y="1842"/>
                  <a:chExt cx="181" cy="181"/>
                </a:xfrm>
              </p:grpSpPr>
              <p:sp>
                <p:nvSpPr>
                  <p:cNvPr id="14757" name="Oval 1445">
                    <a:extLst>
                      <a:ext uri="{FF2B5EF4-FFF2-40B4-BE49-F238E27FC236}">
                        <a16:creationId xmlns:a16="http://schemas.microsoft.com/office/drawing/2014/main" id="{0928C4A8-1ABD-4A3C-B812-756C644A0D4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842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333333"/>
                      </a:gs>
                      <a:gs pos="100000">
                        <a:srgbClr val="333333">
                          <a:gamma/>
                          <a:tint val="60392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58" name="Oval 1446">
                    <a:extLst>
                      <a:ext uri="{FF2B5EF4-FFF2-40B4-BE49-F238E27FC236}">
                        <a16:creationId xmlns:a16="http://schemas.microsoft.com/office/drawing/2014/main" id="{DD5288D7-BA7A-47E3-8BEB-718C4BFBABC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5" y="1865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tint val="34902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759" name="Group 1447">
                <a:extLst>
                  <a:ext uri="{FF2B5EF4-FFF2-40B4-BE49-F238E27FC236}">
                    <a16:creationId xmlns:a16="http://schemas.microsoft.com/office/drawing/2014/main" id="{774E5451-77FC-4DC1-ACAD-3B4CC44891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12" y="1797"/>
                <a:ext cx="363" cy="181"/>
                <a:chOff x="2712" y="1842"/>
                <a:chExt cx="363" cy="181"/>
              </a:xfrm>
            </p:grpSpPr>
            <p:grpSp>
              <p:nvGrpSpPr>
                <p:cNvPr id="14760" name="Group 1448">
                  <a:extLst>
                    <a:ext uri="{FF2B5EF4-FFF2-40B4-BE49-F238E27FC236}">
                      <a16:creationId xmlns:a16="http://schemas.microsoft.com/office/drawing/2014/main" id="{97A5EF3C-B85E-4A78-A853-C38E39E4D72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12" y="1842"/>
                  <a:ext cx="181" cy="181"/>
                  <a:chOff x="2712" y="1842"/>
                  <a:chExt cx="181" cy="181"/>
                </a:xfrm>
              </p:grpSpPr>
              <p:sp>
                <p:nvSpPr>
                  <p:cNvPr id="14761" name="Oval 1449">
                    <a:extLst>
                      <a:ext uri="{FF2B5EF4-FFF2-40B4-BE49-F238E27FC236}">
                        <a16:creationId xmlns:a16="http://schemas.microsoft.com/office/drawing/2014/main" id="{4A0A753B-ABFC-4775-9958-92FBCDCBCB2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842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333333"/>
                      </a:gs>
                      <a:gs pos="100000">
                        <a:srgbClr val="333333">
                          <a:gamma/>
                          <a:tint val="60392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62" name="Oval 1450">
                    <a:extLst>
                      <a:ext uri="{FF2B5EF4-FFF2-40B4-BE49-F238E27FC236}">
                        <a16:creationId xmlns:a16="http://schemas.microsoft.com/office/drawing/2014/main" id="{02776E46-A8F2-467F-B742-F87910D32F0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5" y="1865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tint val="34902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763" name="Group 1451">
                  <a:extLst>
                    <a:ext uri="{FF2B5EF4-FFF2-40B4-BE49-F238E27FC236}">
                      <a16:creationId xmlns:a16="http://schemas.microsoft.com/office/drawing/2014/main" id="{4306ED75-A3CC-481C-8529-C507B4505B7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94" y="1842"/>
                  <a:ext cx="181" cy="181"/>
                  <a:chOff x="2712" y="1842"/>
                  <a:chExt cx="181" cy="181"/>
                </a:xfrm>
              </p:grpSpPr>
              <p:sp>
                <p:nvSpPr>
                  <p:cNvPr id="14764" name="Oval 1452">
                    <a:extLst>
                      <a:ext uri="{FF2B5EF4-FFF2-40B4-BE49-F238E27FC236}">
                        <a16:creationId xmlns:a16="http://schemas.microsoft.com/office/drawing/2014/main" id="{D09A4FF0-8C09-447D-BE82-D1F19D4CD2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842"/>
                    <a:ext cx="18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333333"/>
                      </a:gs>
                      <a:gs pos="100000">
                        <a:srgbClr val="333333">
                          <a:gamma/>
                          <a:tint val="60392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65" name="Oval 1453">
                    <a:extLst>
                      <a:ext uri="{FF2B5EF4-FFF2-40B4-BE49-F238E27FC236}">
                        <a16:creationId xmlns:a16="http://schemas.microsoft.com/office/drawing/2014/main" id="{B23D4BA9-4AB4-42C0-855F-4F8017E5EE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5" y="1865"/>
                    <a:ext cx="136" cy="13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tint val="34902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4766" name="Group 1454">
              <a:extLst>
                <a:ext uri="{FF2B5EF4-FFF2-40B4-BE49-F238E27FC236}">
                  <a16:creationId xmlns:a16="http://schemas.microsoft.com/office/drawing/2014/main" id="{EC6421A0-5FD1-4FD7-8138-CC338A156E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4" y="2908"/>
              <a:ext cx="182" cy="91"/>
              <a:chOff x="2712" y="1842"/>
              <a:chExt cx="363" cy="181"/>
            </a:xfrm>
          </p:grpSpPr>
          <p:grpSp>
            <p:nvGrpSpPr>
              <p:cNvPr id="14767" name="Group 1455">
                <a:extLst>
                  <a:ext uri="{FF2B5EF4-FFF2-40B4-BE49-F238E27FC236}">
                    <a16:creationId xmlns:a16="http://schemas.microsoft.com/office/drawing/2014/main" id="{7B1723BA-0242-4EF2-B65F-82DC249639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12" y="1842"/>
                <a:ext cx="181" cy="181"/>
                <a:chOff x="2712" y="1842"/>
                <a:chExt cx="181" cy="181"/>
              </a:xfrm>
            </p:grpSpPr>
            <p:sp>
              <p:nvSpPr>
                <p:cNvPr id="14768" name="Oval 1456">
                  <a:extLst>
                    <a:ext uri="{FF2B5EF4-FFF2-40B4-BE49-F238E27FC236}">
                      <a16:creationId xmlns:a16="http://schemas.microsoft.com/office/drawing/2014/main" id="{E50A0949-D28A-48EA-9FD6-C20C20FA91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184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60392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9" name="Oval 1457">
                  <a:extLst>
                    <a:ext uri="{FF2B5EF4-FFF2-40B4-BE49-F238E27FC236}">
                      <a16:creationId xmlns:a16="http://schemas.microsoft.com/office/drawing/2014/main" id="{DB3FA478-CA05-4530-BE7B-88D9BF25E2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" y="1865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34902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70" name="Group 1458">
                <a:extLst>
                  <a:ext uri="{FF2B5EF4-FFF2-40B4-BE49-F238E27FC236}">
                    <a16:creationId xmlns:a16="http://schemas.microsoft.com/office/drawing/2014/main" id="{2EBB892C-F8AC-4BFA-A83D-1771CAB944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94" y="1842"/>
                <a:ext cx="181" cy="181"/>
                <a:chOff x="2712" y="1842"/>
                <a:chExt cx="181" cy="181"/>
              </a:xfrm>
            </p:grpSpPr>
            <p:sp>
              <p:nvSpPr>
                <p:cNvPr id="14771" name="Oval 1459">
                  <a:extLst>
                    <a:ext uri="{FF2B5EF4-FFF2-40B4-BE49-F238E27FC236}">
                      <a16:creationId xmlns:a16="http://schemas.microsoft.com/office/drawing/2014/main" id="{DC57F561-55F8-4F80-BEC8-FFE2E53457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184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60392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2" name="Oval 1460">
                  <a:extLst>
                    <a:ext uri="{FF2B5EF4-FFF2-40B4-BE49-F238E27FC236}">
                      <a16:creationId xmlns:a16="http://schemas.microsoft.com/office/drawing/2014/main" id="{EF62DCE0-2F76-4836-B2D6-9790583E69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" y="1865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34902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773" name="Group 1461">
            <a:extLst>
              <a:ext uri="{FF2B5EF4-FFF2-40B4-BE49-F238E27FC236}">
                <a16:creationId xmlns:a16="http://schemas.microsoft.com/office/drawing/2014/main" id="{11227C78-338B-46E7-AF3D-7433C8B807C6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3429000"/>
            <a:ext cx="1439862" cy="360363"/>
            <a:chOff x="1578" y="2391"/>
            <a:chExt cx="907" cy="227"/>
          </a:xfrm>
        </p:grpSpPr>
        <p:sp>
          <p:nvSpPr>
            <p:cNvPr id="14774" name="Rectangle 1462">
              <a:extLst>
                <a:ext uri="{FF2B5EF4-FFF2-40B4-BE49-F238E27FC236}">
                  <a16:creationId xmlns:a16="http://schemas.microsoft.com/office/drawing/2014/main" id="{2DAC02EB-A7B7-4A02-B89E-BF8CFD476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436"/>
              <a:ext cx="907" cy="151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4118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5" name="Rectangle 1463">
              <a:extLst>
                <a:ext uri="{FF2B5EF4-FFF2-40B4-BE49-F238E27FC236}">
                  <a16:creationId xmlns:a16="http://schemas.microsoft.com/office/drawing/2014/main" id="{E439E034-52B7-40CF-961C-9F95FC18C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417"/>
              <a:ext cx="907" cy="25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6" name="Rectangle 1464">
              <a:extLst>
                <a:ext uri="{FF2B5EF4-FFF2-40B4-BE49-F238E27FC236}">
                  <a16:creationId xmlns:a16="http://schemas.microsoft.com/office/drawing/2014/main" id="{9B5DAB2A-F3B0-406B-ACD3-96F7E174A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568"/>
              <a:ext cx="907" cy="25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7" name="AutoShape 1465">
              <a:extLst>
                <a:ext uri="{FF2B5EF4-FFF2-40B4-BE49-F238E27FC236}">
                  <a16:creationId xmlns:a16="http://schemas.microsoft.com/office/drawing/2014/main" id="{9E0376B3-B61E-4D59-94B3-C02E9B891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593"/>
              <a:ext cx="907" cy="25"/>
            </a:xfrm>
            <a:custGeom>
              <a:avLst/>
              <a:gdLst>
                <a:gd name="G0" fmla="+- 661 0 0"/>
                <a:gd name="G1" fmla="+- 21600 0 661"/>
                <a:gd name="G2" fmla="*/ 661 1 2"/>
                <a:gd name="G3" fmla="+- 21600 0 G2"/>
                <a:gd name="G4" fmla="+/ 661 21600 2"/>
                <a:gd name="G5" fmla="+/ G1 0 2"/>
                <a:gd name="G6" fmla="*/ 21600 21600 661"/>
                <a:gd name="G7" fmla="*/ G6 1 2"/>
                <a:gd name="G8" fmla="+- 21600 0 G7"/>
                <a:gd name="G9" fmla="*/ 21600 1 2"/>
                <a:gd name="G10" fmla="+- 661 0 G9"/>
                <a:gd name="G11" fmla="?: G10 G8 0"/>
                <a:gd name="G12" fmla="?: G10 G7 21600"/>
                <a:gd name="T0" fmla="*/ 21269 w 21600"/>
                <a:gd name="T1" fmla="*/ 10800 h 21600"/>
                <a:gd name="T2" fmla="*/ 10800 w 21600"/>
                <a:gd name="T3" fmla="*/ 21600 h 21600"/>
                <a:gd name="T4" fmla="*/ 331 w 21600"/>
                <a:gd name="T5" fmla="*/ 10800 h 21600"/>
                <a:gd name="T6" fmla="*/ 10800 w 21600"/>
                <a:gd name="T7" fmla="*/ 0 h 21600"/>
                <a:gd name="T8" fmla="*/ 2131 w 21600"/>
                <a:gd name="T9" fmla="*/ 2131 h 21600"/>
                <a:gd name="T10" fmla="*/ 19469 w 21600"/>
                <a:gd name="T11" fmla="*/ 194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61" y="21600"/>
                  </a:lnTo>
                  <a:lnTo>
                    <a:pt x="2093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78" name="AutoShape 1466">
              <a:extLst>
                <a:ext uri="{FF2B5EF4-FFF2-40B4-BE49-F238E27FC236}">
                  <a16:creationId xmlns:a16="http://schemas.microsoft.com/office/drawing/2014/main" id="{015FD617-7B72-40CA-B365-B7BF9C694CB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78" y="2391"/>
              <a:ext cx="907" cy="25"/>
            </a:xfrm>
            <a:custGeom>
              <a:avLst/>
              <a:gdLst>
                <a:gd name="G0" fmla="+- 661 0 0"/>
                <a:gd name="G1" fmla="+- 21600 0 661"/>
                <a:gd name="G2" fmla="*/ 661 1 2"/>
                <a:gd name="G3" fmla="+- 21600 0 G2"/>
                <a:gd name="G4" fmla="+/ 661 21600 2"/>
                <a:gd name="G5" fmla="+/ G1 0 2"/>
                <a:gd name="G6" fmla="*/ 21600 21600 661"/>
                <a:gd name="G7" fmla="*/ G6 1 2"/>
                <a:gd name="G8" fmla="+- 21600 0 G7"/>
                <a:gd name="G9" fmla="*/ 21600 1 2"/>
                <a:gd name="G10" fmla="+- 661 0 G9"/>
                <a:gd name="G11" fmla="?: G10 G8 0"/>
                <a:gd name="G12" fmla="?: G10 G7 21600"/>
                <a:gd name="T0" fmla="*/ 21269 w 21600"/>
                <a:gd name="T1" fmla="*/ 10800 h 21600"/>
                <a:gd name="T2" fmla="*/ 10800 w 21600"/>
                <a:gd name="T3" fmla="*/ 21600 h 21600"/>
                <a:gd name="T4" fmla="*/ 331 w 21600"/>
                <a:gd name="T5" fmla="*/ 10800 h 21600"/>
                <a:gd name="T6" fmla="*/ 10800 w 21600"/>
                <a:gd name="T7" fmla="*/ 0 h 21600"/>
                <a:gd name="T8" fmla="*/ 2131 w 21600"/>
                <a:gd name="T9" fmla="*/ 2131 h 21600"/>
                <a:gd name="T10" fmla="*/ 19469 w 21600"/>
                <a:gd name="T11" fmla="*/ 194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61" y="21600"/>
                  </a:lnTo>
                  <a:lnTo>
                    <a:pt x="2093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79" name="Group 1467">
              <a:extLst>
                <a:ext uri="{FF2B5EF4-FFF2-40B4-BE49-F238E27FC236}">
                  <a16:creationId xmlns:a16="http://schemas.microsoft.com/office/drawing/2014/main" id="{FA088927-024E-4648-9814-3CF8276AD189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1789" y="2358"/>
              <a:ext cx="22" cy="261"/>
              <a:chOff x="1156" y="1045"/>
              <a:chExt cx="22" cy="261"/>
            </a:xfrm>
          </p:grpSpPr>
          <p:grpSp>
            <p:nvGrpSpPr>
              <p:cNvPr id="14780" name="Group 1468">
                <a:extLst>
                  <a:ext uri="{FF2B5EF4-FFF2-40B4-BE49-F238E27FC236}">
                    <a16:creationId xmlns:a16="http://schemas.microsoft.com/office/drawing/2014/main" id="{860FB391-7D19-4370-BC8F-0040CE73F76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56" y="1045"/>
                <a:ext cx="22" cy="21"/>
                <a:chOff x="3052" y="2137"/>
                <a:chExt cx="136" cy="136"/>
              </a:xfrm>
            </p:grpSpPr>
            <p:sp>
              <p:nvSpPr>
                <p:cNvPr id="14781" name="Oval 1469">
                  <a:extLst>
                    <a:ext uri="{FF2B5EF4-FFF2-40B4-BE49-F238E27FC236}">
                      <a16:creationId xmlns:a16="http://schemas.microsoft.com/office/drawing/2014/main" id="{8C1F86E0-6B85-414C-8FD0-A33B997E2C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2" name="Oval 1470">
                  <a:extLst>
                    <a:ext uri="{FF2B5EF4-FFF2-40B4-BE49-F238E27FC236}">
                      <a16:creationId xmlns:a16="http://schemas.microsoft.com/office/drawing/2014/main" id="{7D6E21A5-F297-41B3-AE56-B6D455F326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3" name="Oval 1471">
                  <a:extLst>
                    <a:ext uri="{FF2B5EF4-FFF2-40B4-BE49-F238E27FC236}">
                      <a16:creationId xmlns:a16="http://schemas.microsoft.com/office/drawing/2014/main" id="{2CDC714E-BAD9-4C07-9ED0-1EFE7D0641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84" name="Group 1472">
                <a:extLst>
                  <a:ext uri="{FF2B5EF4-FFF2-40B4-BE49-F238E27FC236}">
                    <a16:creationId xmlns:a16="http://schemas.microsoft.com/office/drawing/2014/main" id="{8C5952DD-8909-4735-926F-02EAB0133B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56" y="1125"/>
                <a:ext cx="22" cy="21"/>
                <a:chOff x="3052" y="2137"/>
                <a:chExt cx="136" cy="136"/>
              </a:xfrm>
            </p:grpSpPr>
            <p:sp>
              <p:nvSpPr>
                <p:cNvPr id="14785" name="Oval 1473">
                  <a:extLst>
                    <a:ext uri="{FF2B5EF4-FFF2-40B4-BE49-F238E27FC236}">
                      <a16:creationId xmlns:a16="http://schemas.microsoft.com/office/drawing/2014/main" id="{EFA7F889-A8F7-4EFA-8BD5-8AF00BE7AE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6" name="Oval 1474">
                  <a:extLst>
                    <a:ext uri="{FF2B5EF4-FFF2-40B4-BE49-F238E27FC236}">
                      <a16:creationId xmlns:a16="http://schemas.microsoft.com/office/drawing/2014/main" id="{9A131DF1-E22A-426A-A9BD-CCC0FD07E1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7" name="Oval 1475">
                  <a:extLst>
                    <a:ext uri="{FF2B5EF4-FFF2-40B4-BE49-F238E27FC236}">
                      <a16:creationId xmlns:a16="http://schemas.microsoft.com/office/drawing/2014/main" id="{5C82490E-5C72-464E-B302-5407DEB8D9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88" name="Group 1476">
                <a:extLst>
                  <a:ext uri="{FF2B5EF4-FFF2-40B4-BE49-F238E27FC236}">
                    <a16:creationId xmlns:a16="http://schemas.microsoft.com/office/drawing/2014/main" id="{6A715724-BCD4-4B1B-9E4E-03499A548E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56" y="1205"/>
                <a:ext cx="22" cy="21"/>
                <a:chOff x="3052" y="2137"/>
                <a:chExt cx="136" cy="136"/>
              </a:xfrm>
            </p:grpSpPr>
            <p:sp>
              <p:nvSpPr>
                <p:cNvPr id="14789" name="Oval 1477">
                  <a:extLst>
                    <a:ext uri="{FF2B5EF4-FFF2-40B4-BE49-F238E27FC236}">
                      <a16:creationId xmlns:a16="http://schemas.microsoft.com/office/drawing/2014/main" id="{D49CCAC6-04BF-4EC8-AF6A-FAA2557FCB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0" name="Oval 1478">
                  <a:extLst>
                    <a:ext uri="{FF2B5EF4-FFF2-40B4-BE49-F238E27FC236}">
                      <a16:creationId xmlns:a16="http://schemas.microsoft.com/office/drawing/2014/main" id="{A75646B5-8677-4E94-A3DA-A011C42CA2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1" name="Oval 1479">
                  <a:extLst>
                    <a:ext uri="{FF2B5EF4-FFF2-40B4-BE49-F238E27FC236}">
                      <a16:creationId xmlns:a16="http://schemas.microsoft.com/office/drawing/2014/main" id="{28B4C712-4181-4FB8-8A7F-54B519B344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/>
                    </a:gs>
                    <a:gs pos="100000">
                      <a:srgbClr val="FF3300">
                        <a:gamma/>
                        <a:shade val="46275"/>
                        <a:invGamma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92" name="Group 1480">
                <a:extLst>
                  <a:ext uri="{FF2B5EF4-FFF2-40B4-BE49-F238E27FC236}">
                    <a16:creationId xmlns:a16="http://schemas.microsoft.com/office/drawing/2014/main" id="{6F4C5278-70FC-4190-A235-5755E2C677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56" y="1285"/>
                <a:ext cx="22" cy="21"/>
                <a:chOff x="3052" y="2137"/>
                <a:chExt cx="136" cy="136"/>
              </a:xfrm>
            </p:grpSpPr>
            <p:sp>
              <p:nvSpPr>
                <p:cNvPr id="14793" name="Oval 1481">
                  <a:extLst>
                    <a:ext uri="{FF2B5EF4-FFF2-40B4-BE49-F238E27FC236}">
                      <a16:creationId xmlns:a16="http://schemas.microsoft.com/office/drawing/2014/main" id="{340B5649-9C99-43E7-BDFF-67DCB250A4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2" y="213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080">
                        <a:gamma/>
                        <a:shade val="46275"/>
                        <a:invGamma/>
                      </a:srgbClr>
                    </a:gs>
                    <a:gs pos="100000">
                      <a:srgbClr val="00808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4" name="Oval 1482">
                  <a:extLst>
                    <a:ext uri="{FF2B5EF4-FFF2-40B4-BE49-F238E27FC236}">
                      <a16:creationId xmlns:a16="http://schemas.microsoft.com/office/drawing/2014/main" id="{EF00B002-D7C3-4E5E-B3A3-3CD341A3AD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5" y="2150"/>
                  <a:ext cx="110" cy="1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5" name="Oval 1483">
                  <a:extLst>
                    <a:ext uri="{FF2B5EF4-FFF2-40B4-BE49-F238E27FC236}">
                      <a16:creationId xmlns:a16="http://schemas.microsoft.com/office/drawing/2014/main" id="{658A5B72-8DB1-430B-AFD6-A47FE2F714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4" y="2160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796" name="Rectangle 1484">
              <a:extLst>
                <a:ext uri="{FF2B5EF4-FFF2-40B4-BE49-F238E27FC236}">
                  <a16:creationId xmlns:a16="http://schemas.microsoft.com/office/drawing/2014/main" id="{067ADEDC-1549-4565-9E08-5815DEDBF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432"/>
              <a:ext cx="907" cy="151"/>
            </a:xfrm>
            <a:prstGeom prst="rect">
              <a:avLst/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tint val="54118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97" name="Rectangle 1485">
              <a:extLst>
                <a:ext uri="{FF2B5EF4-FFF2-40B4-BE49-F238E27FC236}">
                  <a16:creationId xmlns:a16="http://schemas.microsoft.com/office/drawing/2014/main" id="{DC66AF09-4099-405B-9BDE-FC1D2ECC16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545"/>
              <a:ext cx="907" cy="2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98" name="Group 1486">
            <a:extLst>
              <a:ext uri="{FF2B5EF4-FFF2-40B4-BE49-F238E27FC236}">
                <a16:creationId xmlns:a16="http://schemas.microsoft.com/office/drawing/2014/main" id="{0B490E28-67EE-4603-A1C7-166B336AC67B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5373688"/>
            <a:ext cx="1439862" cy="288925"/>
            <a:chOff x="625" y="2432"/>
            <a:chExt cx="907" cy="182"/>
          </a:xfrm>
        </p:grpSpPr>
        <p:sp>
          <p:nvSpPr>
            <p:cNvPr id="14799" name="Rectangle 1487">
              <a:extLst>
                <a:ext uri="{FF2B5EF4-FFF2-40B4-BE49-F238E27FC236}">
                  <a16:creationId xmlns:a16="http://schemas.microsoft.com/office/drawing/2014/main" id="{AEC094E5-B8A5-4219-B7EF-7505522DF0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432"/>
              <a:ext cx="907" cy="151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4118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0" name="Rectangle 1488">
              <a:extLst>
                <a:ext uri="{FF2B5EF4-FFF2-40B4-BE49-F238E27FC236}">
                  <a16:creationId xmlns:a16="http://schemas.microsoft.com/office/drawing/2014/main" id="{1A466F7E-E3C5-48A6-998C-B0B42EE6A3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564"/>
              <a:ext cx="907" cy="25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1" name="AutoShape 1489">
              <a:extLst>
                <a:ext uri="{FF2B5EF4-FFF2-40B4-BE49-F238E27FC236}">
                  <a16:creationId xmlns:a16="http://schemas.microsoft.com/office/drawing/2014/main" id="{14F81064-9E07-4D48-802D-2BC5C2001E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589"/>
              <a:ext cx="907" cy="25"/>
            </a:xfrm>
            <a:custGeom>
              <a:avLst/>
              <a:gdLst>
                <a:gd name="G0" fmla="+- 661 0 0"/>
                <a:gd name="G1" fmla="+- 21600 0 661"/>
                <a:gd name="G2" fmla="*/ 661 1 2"/>
                <a:gd name="G3" fmla="+- 21600 0 G2"/>
                <a:gd name="G4" fmla="+/ 661 21600 2"/>
                <a:gd name="G5" fmla="+/ G1 0 2"/>
                <a:gd name="G6" fmla="*/ 21600 21600 661"/>
                <a:gd name="G7" fmla="*/ G6 1 2"/>
                <a:gd name="G8" fmla="+- 21600 0 G7"/>
                <a:gd name="G9" fmla="*/ 21600 1 2"/>
                <a:gd name="G10" fmla="+- 661 0 G9"/>
                <a:gd name="G11" fmla="?: G10 G8 0"/>
                <a:gd name="G12" fmla="?: G10 G7 21600"/>
                <a:gd name="T0" fmla="*/ 21269 w 21600"/>
                <a:gd name="T1" fmla="*/ 10800 h 21600"/>
                <a:gd name="T2" fmla="*/ 10800 w 21600"/>
                <a:gd name="T3" fmla="*/ 21600 h 21600"/>
                <a:gd name="T4" fmla="*/ 331 w 21600"/>
                <a:gd name="T5" fmla="*/ 10800 h 21600"/>
                <a:gd name="T6" fmla="*/ 10800 w 21600"/>
                <a:gd name="T7" fmla="*/ 0 h 21600"/>
                <a:gd name="T8" fmla="*/ 2131 w 21600"/>
                <a:gd name="T9" fmla="*/ 2131 h 21600"/>
                <a:gd name="T10" fmla="*/ 19469 w 21600"/>
                <a:gd name="T11" fmla="*/ 194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61" y="21600"/>
                  </a:lnTo>
                  <a:lnTo>
                    <a:pt x="2093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2" name="AutoShape 1490">
              <a:extLst>
                <a:ext uri="{FF2B5EF4-FFF2-40B4-BE49-F238E27FC236}">
                  <a16:creationId xmlns:a16="http://schemas.microsoft.com/office/drawing/2014/main" id="{66DB3EE5-953E-4E77-89BA-801569B4D0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6" y="2484"/>
              <a:ext cx="19" cy="38"/>
            </a:xfrm>
            <a:prstGeom prst="bevel">
              <a:avLst>
                <a:gd name="adj" fmla="val 12500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3" name="AutoShape 1491">
              <a:extLst>
                <a:ext uri="{FF2B5EF4-FFF2-40B4-BE49-F238E27FC236}">
                  <a16:creationId xmlns:a16="http://schemas.microsoft.com/office/drawing/2014/main" id="{39D0EB3D-65F7-4DE5-B4E7-0F8BA22442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6" y="2484"/>
              <a:ext cx="19" cy="38"/>
            </a:xfrm>
            <a:prstGeom prst="bevel">
              <a:avLst>
                <a:gd name="adj" fmla="val 12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4" name="AutoShape 1492">
              <a:extLst>
                <a:ext uri="{FF2B5EF4-FFF2-40B4-BE49-F238E27FC236}">
                  <a16:creationId xmlns:a16="http://schemas.microsoft.com/office/drawing/2014/main" id="{9ADDA844-1065-465E-B006-7B3145F56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5" y="2484"/>
              <a:ext cx="19" cy="38"/>
            </a:xfrm>
            <a:prstGeom prst="bevel">
              <a:avLst>
                <a:gd name="adj" fmla="val 12500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5" name="AutoShape 1493">
              <a:extLst>
                <a:ext uri="{FF2B5EF4-FFF2-40B4-BE49-F238E27FC236}">
                  <a16:creationId xmlns:a16="http://schemas.microsoft.com/office/drawing/2014/main" id="{0973C689-743F-4621-ABAD-5C96B5CE7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4" y="2484"/>
              <a:ext cx="19" cy="39"/>
            </a:xfrm>
            <a:prstGeom prst="bevel">
              <a:avLst>
                <a:gd name="adj" fmla="val 12500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6" name="Rectangle 1494">
              <a:extLst>
                <a:ext uri="{FF2B5EF4-FFF2-40B4-BE49-F238E27FC236}">
                  <a16:creationId xmlns:a16="http://schemas.microsoft.com/office/drawing/2014/main" id="{C405B8A0-A607-438C-8BD6-C41D9BC7F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478"/>
              <a:ext cx="907" cy="105"/>
            </a:xfrm>
            <a:prstGeom prst="rect">
              <a:avLst/>
            </a:prstGeom>
            <a:gradFill rotWithShape="1">
              <a:gsLst>
                <a:gs pos="0">
                  <a:schemeClr val="tx2">
                    <a:alpha val="50000"/>
                  </a:schemeClr>
                </a:gs>
                <a:gs pos="100000">
                  <a:schemeClr val="tx2">
                    <a:gamma/>
                    <a:tint val="54118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7" name="Rectangle 1495">
              <a:extLst>
                <a:ext uri="{FF2B5EF4-FFF2-40B4-BE49-F238E27FC236}">
                  <a16:creationId xmlns:a16="http://schemas.microsoft.com/office/drawing/2014/main" id="{624A5C45-EEB2-4D49-9E3E-3202245D5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432"/>
              <a:ext cx="907" cy="45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8" name="Line 1496">
              <a:extLst>
                <a:ext uri="{FF2B5EF4-FFF2-40B4-BE49-F238E27FC236}">
                  <a16:creationId xmlns:a16="http://schemas.microsoft.com/office/drawing/2014/main" id="{859A567B-FFF5-418E-9A07-1177D2882E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5" y="2478"/>
              <a:ext cx="907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09" name="Line 1497">
              <a:extLst>
                <a:ext uri="{FF2B5EF4-FFF2-40B4-BE49-F238E27FC236}">
                  <a16:creationId xmlns:a16="http://schemas.microsoft.com/office/drawing/2014/main" id="{A3181A99-93BB-49F1-AD24-56DCDD86C7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5" y="2432"/>
              <a:ext cx="907" cy="0"/>
            </a:xfrm>
            <a:prstGeom prst="line">
              <a:avLst/>
            </a:prstGeom>
            <a:noFill/>
            <a:ln w="31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977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メイリオ</vt:lpstr>
      <vt:lpstr>ＭＳ Ｐ明朝</vt:lpstr>
      <vt:lpstr>標準デザイン</vt:lpstr>
      <vt:lpstr>ルータ</vt:lpstr>
      <vt:lpstr>ルータ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pptxb77_ルータのイラスト</dc:title>
  <dc:subject>pptxb77_ルータのイラスト</dc:subject>
  <dc:creator>でじけろお</dc:creator>
  <cp:revision>2</cp:revision>
  <dcterms:created xsi:type="dcterms:W3CDTF">2010-10-12T01:13:58Z</dcterms:created>
  <dcterms:modified xsi:type="dcterms:W3CDTF">2019-10-12T21:18:36Z</dcterms:modified>
  <cp:version>2</cp:version>
</cp:coreProperties>
</file>